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3"/>
  </p:notesMasterIdLst>
  <p:sldIdLst>
    <p:sldId id="758" r:id="rId2"/>
    <p:sldId id="777" r:id="rId3"/>
    <p:sldId id="801" r:id="rId4"/>
    <p:sldId id="806" r:id="rId5"/>
    <p:sldId id="802" r:id="rId6"/>
    <p:sldId id="791" r:id="rId7"/>
    <p:sldId id="807" r:id="rId8"/>
    <p:sldId id="808" r:id="rId9"/>
    <p:sldId id="809" r:id="rId10"/>
    <p:sldId id="810" r:id="rId11"/>
    <p:sldId id="811" r:id="rId12"/>
  </p:sldIdLst>
  <p:sldSz cx="9144000" cy="5715000" type="screen16x10"/>
  <p:notesSz cx="6724650" cy="9866313"/>
  <p:defaultTextStyle>
    <a:defPPr>
      <a:defRPr lang="en-AU"/>
    </a:defPPr>
    <a:lvl1pPr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1pPr>
    <a:lvl2pPr marL="4572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2pPr>
    <a:lvl3pPr marL="9144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3pPr>
    <a:lvl4pPr marL="13716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4pPr>
    <a:lvl5pPr marL="18288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5pPr>
    <a:lvl6pPr marL="2286000" algn="l" defTabSz="457200" rtl="0" eaLnBrk="1" latinLnBrk="0" hangingPunct="1">
      <a:defRPr kern="1200">
        <a:solidFill>
          <a:schemeClr val="tx1"/>
        </a:solidFill>
        <a:latin typeface="Arial" pitchFamily="-102" charset="0"/>
        <a:ea typeface="Arial" pitchFamily="-102" charset="0"/>
        <a:cs typeface="Arial" pitchFamily="-102" charset="0"/>
      </a:defRPr>
    </a:lvl6pPr>
    <a:lvl7pPr marL="2743200" algn="l" defTabSz="457200" rtl="0" eaLnBrk="1" latinLnBrk="0" hangingPunct="1">
      <a:defRPr kern="1200">
        <a:solidFill>
          <a:schemeClr val="tx1"/>
        </a:solidFill>
        <a:latin typeface="Arial" pitchFamily="-102" charset="0"/>
        <a:ea typeface="Arial" pitchFamily="-102" charset="0"/>
        <a:cs typeface="Arial" pitchFamily="-102" charset="0"/>
      </a:defRPr>
    </a:lvl7pPr>
    <a:lvl8pPr marL="3200400" algn="l" defTabSz="457200" rtl="0" eaLnBrk="1" latinLnBrk="0" hangingPunct="1">
      <a:defRPr kern="1200">
        <a:solidFill>
          <a:schemeClr val="tx1"/>
        </a:solidFill>
        <a:latin typeface="Arial" pitchFamily="-102" charset="0"/>
        <a:ea typeface="Arial" pitchFamily="-102" charset="0"/>
        <a:cs typeface="Arial" pitchFamily="-102" charset="0"/>
      </a:defRPr>
    </a:lvl8pPr>
    <a:lvl9pPr marL="3657600" algn="l" defTabSz="457200" rtl="0" eaLnBrk="1" latinLnBrk="0" hangingPunct="1">
      <a:defRPr kern="1200">
        <a:solidFill>
          <a:schemeClr val="tx1"/>
        </a:solidFill>
        <a:latin typeface="Arial" pitchFamily="-102" charset="0"/>
        <a:ea typeface="Arial" pitchFamily="-102" charset="0"/>
        <a:cs typeface="Arial" pitchFamily="-102" charset="0"/>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clrMode="gray"/>
  <p:clrMru>
    <a:srgbClr val="78E1B4"/>
    <a:srgbClr val="FFFF66"/>
    <a:srgbClr val="FF965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860" autoAdjust="0"/>
    <p:restoredTop sz="82013" autoAdjust="0"/>
  </p:normalViewPr>
  <p:slideViewPr>
    <p:cSldViewPr>
      <p:cViewPr varScale="1">
        <p:scale>
          <a:sx n="97" d="100"/>
          <a:sy n="97" d="100"/>
        </p:scale>
        <p:origin x="216" y="720"/>
      </p:cViewPr>
      <p:guideLst>
        <p:guide orient="horz" pos="180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4650" cy="493713"/>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08413" y="0"/>
            <a:ext cx="2914650" cy="493713"/>
          </a:xfrm>
          <a:prstGeom prst="rect">
            <a:avLst/>
          </a:prstGeom>
        </p:spPr>
        <p:txBody>
          <a:bodyPr vert="horz" lIns="91440" tIns="45720" rIns="91440" bIns="45720" rtlCol="0"/>
          <a:lstStyle>
            <a:lvl1pPr algn="r">
              <a:defRPr sz="1200"/>
            </a:lvl1pPr>
          </a:lstStyle>
          <a:p>
            <a:fld id="{7EDE2877-BD95-1343-A552-BA2868463D4E}" type="datetimeFigureOut">
              <a:rPr lang="en-US" smtClean="0"/>
              <a:pPr/>
              <a:t>7/24/19</a:t>
            </a:fld>
            <a:endParaRPr lang="en-US" dirty="0"/>
          </a:p>
        </p:txBody>
      </p:sp>
      <p:sp>
        <p:nvSpPr>
          <p:cNvPr id="4" name="Slide Image Placeholder 3"/>
          <p:cNvSpPr>
            <a:spLocks noGrp="1" noRot="1" noChangeAspect="1"/>
          </p:cNvSpPr>
          <p:nvPr>
            <p:ph type="sldImg" idx="2"/>
          </p:nvPr>
        </p:nvSpPr>
        <p:spPr>
          <a:xfrm>
            <a:off x="403225" y="739775"/>
            <a:ext cx="5918200" cy="3700463"/>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3100" y="4686300"/>
            <a:ext cx="5378450" cy="44402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371013"/>
            <a:ext cx="2914650" cy="493712"/>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08413" y="9371013"/>
            <a:ext cx="2914650" cy="493712"/>
          </a:xfrm>
          <a:prstGeom prst="rect">
            <a:avLst/>
          </a:prstGeom>
        </p:spPr>
        <p:txBody>
          <a:bodyPr vert="horz" lIns="91440" tIns="45720" rIns="91440" bIns="45720" rtlCol="0" anchor="b"/>
          <a:lstStyle>
            <a:lvl1pPr algn="r">
              <a:defRPr sz="1200"/>
            </a:lvl1pPr>
          </a:lstStyle>
          <a:p>
            <a:fld id="{3F6008AE-3493-5D48-A245-434CAFCA04E8}"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1</a:t>
            </a:fld>
            <a:endParaRPr lang="en-US" dirty="0"/>
          </a:p>
        </p:txBody>
      </p:sp>
    </p:spTree>
    <p:extLst>
      <p:ext uri="{BB962C8B-B14F-4D97-AF65-F5344CB8AC3E}">
        <p14:creationId xmlns:p14="http://schemas.microsoft.com/office/powerpoint/2010/main" val="9662260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10</a:t>
            </a:fld>
            <a:endParaRPr lang="en-US" dirty="0"/>
          </a:p>
        </p:txBody>
      </p:sp>
    </p:spTree>
    <p:extLst>
      <p:ext uri="{BB962C8B-B14F-4D97-AF65-F5344CB8AC3E}">
        <p14:creationId xmlns:p14="http://schemas.microsoft.com/office/powerpoint/2010/main" val="35204699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11</a:t>
            </a:fld>
            <a:endParaRPr lang="en-US" dirty="0"/>
          </a:p>
        </p:txBody>
      </p:sp>
    </p:spTree>
    <p:extLst>
      <p:ext uri="{BB962C8B-B14F-4D97-AF65-F5344CB8AC3E}">
        <p14:creationId xmlns:p14="http://schemas.microsoft.com/office/powerpoint/2010/main" val="9552940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2</a:t>
            </a:fld>
            <a:endParaRPr lang="en-US" dirty="0"/>
          </a:p>
        </p:txBody>
      </p:sp>
    </p:spTree>
    <p:extLst>
      <p:ext uri="{BB962C8B-B14F-4D97-AF65-F5344CB8AC3E}">
        <p14:creationId xmlns:p14="http://schemas.microsoft.com/office/powerpoint/2010/main" val="39725884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3</a:t>
            </a:fld>
            <a:endParaRPr lang="en-US" dirty="0"/>
          </a:p>
        </p:txBody>
      </p:sp>
    </p:spTree>
    <p:extLst>
      <p:ext uri="{BB962C8B-B14F-4D97-AF65-F5344CB8AC3E}">
        <p14:creationId xmlns:p14="http://schemas.microsoft.com/office/powerpoint/2010/main" val="36696232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4</a:t>
            </a:fld>
            <a:endParaRPr lang="en-US" dirty="0"/>
          </a:p>
        </p:txBody>
      </p:sp>
    </p:spTree>
    <p:extLst>
      <p:ext uri="{BB962C8B-B14F-4D97-AF65-F5344CB8AC3E}">
        <p14:creationId xmlns:p14="http://schemas.microsoft.com/office/powerpoint/2010/main" val="17451815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5</a:t>
            </a:fld>
            <a:endParaRPr lang="en-US" dirty="0"/>
          </a:p>
        </p:txBody>
      </p:sp>
    </p:spTree>
    <p:extLst>
      <p:ext uri="{BB962C8B-B14F-4D97-AF65-F5344CB8AC3E}">
        <p14:creationId xmlns:p14="http://schemas.microsoft.com/office/powerpoint/2010/main" val="37603588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6</a:t>
            </a:fld>
            <a:endParaRPr lang="en-US" dirty="0"/>
          </a:p>
        </p:txBody>
      </p:sp>
    </p:spTree>
    <p:extLst>
      <p:ext uri="{BB962C8B-B14F-4D97-AF65-F5344CB8AC3E}">
        <p14:creationId xmlns:p14="http://schemas.microsoft.com/office/powerpoint/2010/main" val="5677266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7</a:t>
            </a:fld>
            <a:endParaRPr lang="en-US" dirty="0"/>
          </a:p>
        </p:txBody>
      </p:sp>
    </p:spTree>
    <p:extLst>
      <p:ext uri="{BB962C8B-B14F-4D97-AF65-F5344CB8AC3E}">
        <p14:creationId xmlns:p14="http://schemas.microsoft.com/office/powerpoint/2010/main" val="41580535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8</a:t>
            </a:fld>
            <a:endParaRPr lang="en-US" dirty="0"/>
          </a:p>
        </p:txBody>
      </p:sp>
    </p:spTree>
    <p:extLst>
      <p:ext uri="{BB962C8B-B14F-4D97-AF65-F5344CB8AC3E}">
        <p14:creationId xmlns:p14="http://schemas.microsoft.com/office/powerpoint/2010/main" val="35458557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9</a:t>
            </a:fld>
            <a:endParaRPr lang="en-US" dirty="0"/>
          </a:p>
        </p:txBody>
      </p:sp>
    </p:spTree>
    <p:extLst>
      <p:ext uri="{BB962C8B-B14F-4D97-AF65-F5344CB8AC3E}">
        <p14:creationId xmlns:p14="http://schemas.microsoft.com/office/powerpoint/2010/main" val="12144764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a:t>Click to edit Master title style</a:t>
            </a:r>
          </a:p>
        </p:txBody>
      </p:sp>
      <p:sp>
        <p:nvSpPr>
          <p:cNvPr id="3" name="Subtitle 2"/>
          <p:cNvSpPr>
            <a:spLocks noGrp="1"/>
          </p:cNvSpPr>
          <p:nvPr>
            <p:ph type="subTitle" idx="1"/>
          </p:nvPr>
        </p:nvSpPr>
        <p:spPr>
          <a:xfrm>
            <a:off x="1371600" y="3238500"/>
            <a:ext cx="6400800" cy="14605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4A6EF6CD-5A05-AD49-B453-FBC4F6F6C8B0}" type="slidenum">
              <a:rPr lang="en-AU"/>
              <a:pPr>
                <a:defRPr/>
              </a:pPr>
              <a:t>‹#›</a:t>
            </a:fld>
            <a:endParaRPr lang="en-A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AD686B7-1218-2B4E-BF52-FE29B0DD9F24}" type="slidenum">
              <a:rPr lang="en-AU"/>
              <a:pPr>
                <a:defRPr/>
              </a:pPr>
              <a:t>‹#›</a:t>
            </a:fld>
            <a:endParaRPr lang="en-A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5"/>
            <a:ext cx="2057400" cy="487627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28865"/>
            <a:ext cx="6019800" cy="487627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0908E64-6402-D945-8D5A-2A600D887B38}" type="slidenum">
              <a:rPr lang="en-AU"/>
              <a:pPr>
                <a:defRPr/>
              </a:pPr>
              <a:t>‹#›</a:t>
            </a:fld>
            <a:endParaRPr lang="en-A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EF7596F-CC43-3D4E-BDDF-B35BA1640C15}" type="slidenum">
              <a:rPr lang="en-AU"/>
              <a:pPr>
                <a:defRPr/>
              </a:pPr>
              <a:t>‹#›</a:t>
            </a:fld>
            <a:endParaRPr lang="en-A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2ED6E1C-AFDE-7C44-81F1-DA6F2762B460}" type="slidenum">
              <a:rPr lang="en-AU"/>
              <a:pPr>
                <a:defRPr/>
              </a:pPr>
              <a:t>‹#›</a:t>
            </a:fld>
            <a:endParaRPr lang="en-A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CE9C4E8D-7F34-0E4E-B530-8998D6EAF250}" type="slidenum">
              <a:rPr lang="en-AU"/>
              <a:pPr>
                <a:defRPr/>
              </a:pPr>
              <a:t>‹#›</a:t>
            </a:fld>
            <a:endParaRPr lang="en-A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AU"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9" name="Rectangle 6"/>
          <p:cNvSpPr>
            <a:spLocks noGrp="1" noChangeArrowheads="1"/>
          </p:cNvSpPr>
          <p:nvPr>
            <p:ph type="sldNum" sz="quarter" idx="12"/>
          </p:nvPr>
        </p:nvSpPr>
        <p:spPr>
          <a:ln/>
        </p:spPr>
        <p:txBody>
          <a:bodyPr/>
          <a:lstStyle>
            <a:lvl1pPr>
              <a:defRPr/>
            </a:lvl1pPr>
          </a:lstStyle>
          <a:p>
            <a:pPr>
              <a:defRPr/>
            </a:pPr>
            <a:fld id="{99D13D45-15DE-0B4F-AE48-A428CF08051C}" type="slidenum">
              <a:rPr lang="en-AU"/>
              <a:pPr>
                <a:defRPr/>
              </a:pPr>
              <a:t>‹#›</a:t>
            </a:fld>
            <a:endParaRPr lang="en-A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AU"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5" name="Rectangle 6"/>
          <p:cNvSpPr>
            <a:spLocks noGrp="1" noChangeArrowheads="1"/>
          </p:cNvSpPr>
          <p:nvPr>
            <p:ph type="sldNum" sz="quarter" idx="12"/>
          </p:nvPr>
        </p:nvSpPr>
        <p:spPr>
          <a:ln/>
        </p:spPr>
        <p:txBody>
          <a:bodyPr/>
          <a:lstStyle>
            <a:lvl1pPr>
              <a:defRPr/>
            </a:lvl1pPr>
          </a:lstStyle>
          <a:p>
            <a:pPr>
              <a:defRPr/>
            </a:pPr>
            <a:fld id="{0D05FB2D-7AD0-0C46-9D56-1F21D58EE3A4}" type="slidenum">
              <a:rPr lang="en-AU"/>
              <a:pPr>
                <a:defRPr/>
              </a:pPr>
              <a:t>‹#›</a:t>
            </a:fld>
            <a:endParaRPr lang="en-A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AU"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4" name="Rectangle 6"/>
          <p:cNvSpPr>
            <a:spLocks noGrp="1" noChangeArrowheads="1"/>
          </p:cNvSpPr>
          <p:nvPr>
            <p:ph type="sldNum" sz="quarter" idx="12"/>
          </p:nvPr>
        </p:nvSpPr>
        <p:spPr>
          <a:ln/>
        </p:spPr>
        <p:txBody>
          <a:bodyPr/>
          <a:lstStyle>
            <a:lvl1pPr>
              <a:defRPr/>
            </a:lvl1pPr>
          </a:lstStyle>
          <a:p>
            <a:pPr>
              <a:defRPr/>
            </a:pPr>
            <a:fld id="{3CE1F094-7F9F-E94D-A8E9-4611D1C305D6}" type="slidenum">
              <a:rPr lang="en-AU"/>
              <a:pPr>
                <a:defRPr/>
              </a:pPr>
              <a:t>‹#›</a:t>
            </a:fld>
            <a:endParaRPr lang="en-A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BD7EC3E1-6F08-2D4D-81E1-165613FF145F}" type="slidenum">
              <a:rPr lang="en-AU"/>
              <a:pPr>
                <a:defRPr/>
              </a:pPr>
              <a:t>‹#›</a:t>
            </a:fld>
            <a:endParaRPr lang="en-A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D200F1C7-C8AA-6447-B063-AB7C7FA3A957}" type="slidenum">
              <a:rPr lang="en-AU"/>
              <a:pPr>
                <a:defRPr/>
              </a:pPr>
              <a:t>‹#›</a:t>
            </a:fld>
            <a:endParaRPr lang="en-A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28600"/>
            <a:ext cx="8229600" cy="9525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AU"/>
              <a:t>Click to edit Master title style</a:t>
            </a:r>
          </a:p>
        </p:txBody>
      </p:sp>
      <p:sp>
        <p:nvSpPr>
          <p:cNvPr id="1027" name="Rectangle 3"/>
          <p:cNvSpPr>
            <a:spLocks noGrp="1" noChangeArrowheads="1"/>
          </p:cNvSpPr>
          <p:nvPr>
            <p:ph type="body" idx="1"/>
          </p:nvPr>
        </p:nvSpPr>
        <p:spPr bwMode="auto">
          <a:xfrm>
            <a:off x="457200" y="1333500"/>
            <a:ext cx="8229600" cy="3771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p>
        </p:txBody>
      </p:sp>
      <p:sp>
        <p:nvSpPr>
          <p:cNvPr id="1028" name="Rectangle 4"/>
          <p:cNvSpPr>
            <a:spLocks noGrp="1" noChangeArrowheads="1"/>
          </p:cNvSpPr>
          <p:nvPr>
            <p:ph type="dt" sz="half" idx="2"/>
          </p:nvPr>
        </p:nvSpPr>
        <p:spPr bwMode="auto">
          <a:xfrm>
            <a:off x="457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pitchFamily="-102" charset="0"/>
                <a:ea typeface="Arial" pitchFamily="-102" charset="0"/>
                <a:cs typeface="Arial" pitchFamily="-102" charset="0"/>
              </a:defRPr>
            </a:lvl1pPr>
          </a:lstStyle>
          <a:p>
            <a:pPr>
              <a:defRPr/>
            </a:pPr>
            <a:endParaRPr lang="en-AU" dirty="0"/>
          </a:p>
        </p:txBody>
      </p:sp>
      <p:sp>
        <p:nvSpPr>
          <p:cNvPr id="1029" name="Rectangle 5"/>
          <p:cNvSpPr>
            <a:spLocks noGrp="1" noChangeArrowheads="1"/>
          </p:cNvSpPr>
          <p:nvPr>
            <p:ph type="ftr" sz="quarter" idx="3"/>
          </p:nvPr>
        </p:nvSpPr>
        <p:spPr bwMode="auto">
          <a:xfrm>
            <a:off x="3124200" y="5203825"/>
            <a:ext cx="2895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pitchFamily="-102" charset="0"/>
                <a:ea typeface="Arial" pitchFamily="-102" charset="0"/>
                <a:cs typeface="Arial" pitchFamily="-102" charset="0"/>
              </a:defRPr>
            </a:lvl1pPr>
          </a:lstStyle>
          <a:p>
            <a:pPr>
              <a:defRPr/>
            </a:pPr>
            <a:endParaRPr lang="en-AU" dirty="0"/>
          </a:p>
        </p:txBody>
      </p:sp>
      <p:sp>
        <p:nvSpPr>
          <p:cNvPr id="1030" name="Rectangle 6"/>
          <p:cNvSpPr>
            <a:spLocks noGrp="1" noChangeArrowheads="1"/>
          </p:cNvSpPr>
          <p:nvPr>
            <p:ph type="sldNum" sz="quarter" idx="4"/>
          </p:nvPr>
        </p:nvSpPr>
        <p:spPr bwMode="auto">
          <a:xfrm>
            <a:off x="6553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pitchFamily="-102" charset="0"/>
                <a:ea typeface="Arial" pitchFamily="-102" charset="0"/>
                <a:cs typeface="Arial" pitchFamily="-102" charset="0"/>
              </a:defRPr>
            </a:lvl1pPr>
          </a:lstStyle>
          <a:p>
            <a:pPr>
              <a:defRPr/>
            </a:pPr>
            <a:fld id="{E3E1DF86-46F4-9A4D-8002-DFA2F827E7C5}" type="slidenum">
              <a:rPr lang="en-AU"/>
              <a:pPr>
                <a:defRPr/>
              </a:pPr>
              <a:t>‹#›</a:t>
            </a:fld>
            <a:endParaRPr lang="en-AU" dirty="0"/>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2pPr>
      <a:lvl3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3pPr>
      <a:lvl4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4pPr>
      <a:lvl5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5pPr>
      <a:lvl6pPr marL="4572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6pPr>
      <a:lvl7pPr marL="9144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7pPr>
      <a:lvl8pPr marL="13716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8pPr>
      <a:lvl9pPr marL="18288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a:solidFill>
            <a:schemeClr val="tx1"/>
          </a:solidFill>
          <a:latin typeface="+mn-lt"/>
          <a:ea typeface="+mn-ea"/>
          <a:cs typeface="+mn-cs"/>
        </a:defRPr>
      </a:lvl5pPr>
      <a:lvl6pPr marL="2514600" indent="-228600" algn="l" rtl="0" fontAlgn="base">
        <a:spcBef>
          <a:spcPct val="20000"/>
        </a:spcBef>
        <a:spcAft>
          <a:spcPct val="0"/>
        </a:spcAft>
        <a:buChar char="»"/>
        <a:defRPr sz="2000">
          <a:solidFill>
            <a:schemeClr val="tx1"/>
          </a:solidFill>
          <a:latin typeface="+mn-lt"/>
          <a:ea typeface="+mn-ea"/>
          <a:cs typeface="+mn-cs"/>
        </a:defRPr>
      </a:lvl6pPr>
      <a:lvl7pPr marL="2971800" indent="-228600" algn="l" rtl="0" fontAlgn="base">
        <a:spcBef>
          <a:spcPct val="20000"/>
        </a:spcBef>
        <a:spcAft>
          <a:spcPct val="0"/>
        </a:spcAft>
        <a:buChar char="»"/>
        <a:defRPr sz="2000">
          <a:solidFill>
            <a:schemeClr val="tx1"/>
          </a:solidFill>
          <a:latin typeface="+mn-lt"/>
          <a:ea typeface="+mn-ea"/>
          <a:cs typeface="+mn-cs"/>
        </a:defRPr>
      </a:lvl7pPr>
      <a:lvl8pPr marL="3429000" indent="-228600" algn="l" rtl="0" fontAlgn="base">
        <a:spcBef>
          <a:spcPct val="20000"/>
        </a:spcBef>
        <a:spcAft>
          <a:spcPct val="0"/>
        </a:spcAft>
        <a:buChar char="»"/>
        <a:defRPr sz="2000">
          <a:solidFill>
            <a:schemeClr val="tx1"/>
          </a:solidFill>
          <a:latin typeface="+mn-lt"/>
          <a:ea typeface="+mn-ea"/>
          <a:cs typeface="+mn-cs"/>
        </a:defRPr>
      </a:lvl8pPr>
      <a:lvl9pPr marL="3886200" indent="-228600" algn="l" rtl="0" fontAlgn="base">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txBox="1">
            <a:spLocks noChangeArrowheads="1"/>
          </p:cNvSpPr>
          <p:nvPr/>
        </p:nvSpPr>
        <p:spPr bwMode="auto">
          <a:xfrm>
            <a:off x="0" y="481236"/>
            <a:ext cx="9144000" cy="409927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lang="en-AU" sz="4400" kern="0" dirty="0">
                <a:solidFill>
                  <a:srgbClr val="FFFF00"/>
                </a:solidFill>
                <a:latin typeface="+mn-lt"/>
                <a:ea typeface="+mn-ea"/>
                <a:cs typeface="+mn-cs"/>
              </a:rPr>
              <a:t>Mark </a:t>
            </a:r>
            <a:r>
              <a:rPr lang="en-US" sz="4400" kern="0" dirty="0">
                <a:solidFill>
                  <a:srgbClr val="FFFF00"/>
                </a:solidFill>
                <a:latin typeface="+mn-lt"/>
                <a:ea typeface="+mn-ea"/>
                <a:cs typeface="+mn-cs"/>
              </a:rPr>
              <a:t>12:13-17</a:t>
            </a: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p:txBody>
      </p:sp>
    </p:spTree>
    <p:extLst>
      <p:ext uri="{BB962C8B-B14F-4D97-AF65-F5344CB8AC3E}">
        <p14:creationId xmlns:p14="http://schemas.microsoft.com/office/powerpoint/2010/main" val="10582748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3884910"/>
          </a:xfrm>
          <a:prstGeom prst="rect">
            <a:avLst/>
          </a:prstGeom>
          <a:noFill/>
          <a:ln w="9525">
            <a:noFill/>
            <a:miter lim="800000"/>
            <a:headEnd/>
            <a:tailEnd/>
          </a:ln>
        </p:spPr>
        <p:txBody>
          <a:bodyPr wrap="square">
            <a:prstTxWarp prst="textNoShape">
              <a:avLst/>
            </a:prstTxWarp>
            <a:spAutoFit/>
          </a:bodyPr>
          <a:lstStyle/>
          <a:p>
            <a:pPr>
              <a:lnSpc>
                <a:spcPct val="115000"/>
              </a:lnSpc>
              <a:spcAft>
                <a:spcPts val="0"/>
              </a:spcAft>
            </a:pPr>
            <a:r>
              <a:rPr lang="en-AU" sz="2400" b="1" baseline="30000" dirty="0">
                <a:solidFill>
                  <a:schemeClr val="bg1"/>
                </a:solidFill>
                <a:latin typeface="Comic Sans MS" panose="030F0902030302020204" pitchFamily="66" charset="0"/>
                <a:ea typeface="Arial" panose="020B0604020202020204" pitchFamily="34" charset="0"/>
                <a:cs typeface="Times New Roman" panose="02020603050405020304" pitchFamily="18" charset="0"/>
              </a:rPr>
              <a:t>1 Peter 2:13 </a:t>
            </a:r>
            <a:r>
              <a:rPr lang="en-AU" sz="2400" dirty="0">
                <a:solidFill>
                  <a:schemeClr val="bg1"/>
                </a:solidFill>
                <a:latin typeface="Comic Sans MS" panose="030F0902030302020204" pitchFamily="66" charset="0"/>
                <a:ea typeface="Arial" panose="020B0604020202020204" pitchFamily="34" charset="0"/>
                <a:cs typeface="Times New Roman" panose="02020603050405020304" pitchFamily="18" charset="0"/>
              </a:rPr>
              <a:t>Be subject for the Lord’s sake to every human institution, whether it be to the emperor as supreme, </a:t>
            </a:r>
            <a:r>
              <a:rPr lang="en-AU" sz="2400" b="1" baseline="30000" dirty="0">
                <a:solidFill>
                  <a:schemeClr val="bg1"/>
                </a:solidFill>
                <a:latin typeface="Comic Sans MS" panose="030F0902030302020204" pitchFamily="66" charset="0"/>
                <a:ea typeface="Arial" panose="020B0604020202020204" pitchFamily="34" charset="0"/>
                <a:cs typeface="Times New Roman" panose="02020603050405020304" pitchFamily="18" charset="0"/>
              </a:rPr>
              <a:t>14 </a:t>
            </a:r>
            <a:r>
              <a:rPr lang="en-AU" sz="2400" dirty="0">
                <a:solidFill>
                  <a:schemeClr val="bg1"/>
                </a:solidFill>
                <a:latin typeface="Comic Sans MS" panose="030F0902030302020204" pitchFamily="66" charset="0"/>
                <a:ea typeface="Arial" panose="020B0604020202020204" pitchFamily="34" charset="0"/>
                <a:cs typeface="Times New Roman" panose="02020603050405020304" pitchFamily="18" charset="0"/>
              </a:rPr>
              <a:t>or to governors as sent by him to punish those who do evil and to praise those who do good.  </a:t>
            </a:r>
            <a:r>
              <a:rPr lang="en-AU" sz="2400" b="1" baseline="30000" dirty="0">
                <a:solidFill>
                  <a:schemeClr val="bg1"/>
                </a:solidFill>
                <a:latin typeface="Comic Sans MS" panose="030F0902030302020204" pitchFamily="66" charset="0"/>
                <a:ea typeface="Arial" panose="020B0604020202020204" pitchFamily="34" charset="0"/>
                <a:cs typeface="Times New Roman" panose="02020603050405020304" pitchFamily="18" charset="0"/>
              </a:rPr>
              <a:t>15 </a:t>
            </a:r>
            <a:r>
              <a:rPr lang="en-AU" sz="2400" dirty="0">
                <a:solidFill>
                  <a:schemeClr val="bg1"/>
                </a:solidFill>
                <a:latin typeface="Comic Sans MS" panose="030F0902030302020204" pitchFamily="66" charset="0"/>
                <a:ea typeface="Arial" panose="020B0604020202020204" pitchFamily="34" charset="0"/>
                <a:cs typeface="Times New Roman" panose="02020603050405020304" pitchFamily="18" charset="0"/>
              </a:rPr>
              <a:t>For this is the will of God, that by doing good you should put to silence the ignorance of foolish people.  </a:t>
            </a:r>
            <a:r>
              <a:rPr lang="en-AU" sz="2400" b="1" baseline="30000" dirty="0">
                <a:solidFill>
                  <a:schemeClr val="bg1"/>
                </a:solidFill>
                <a:latin typeface="Comic Sans MS" panose="030F0902030302020204" pitchFamily="66" charset="0"/>
                <a:ea typeface="Arial" panose="020B0604020202020204" pitchFamily="34" charset="0"/>
                <a:cs typeface="Times New Roman" panose="02020603050405020304" pitchFamily="18" charset="0"/>
              </a:rPr>
              <a:t>16 </a:t>
            </a:r>
            <a:r>
              <a:rPr lang="en-AU" sz="2400" dirty="0">
                <a:solidFill>
                  <a:schemeClr val="bg1"/>
                </a:solidFill>
                <a:latin typeface="Comic Sans MS" panose="030F0902030302020204" pitchFamily="66" charset="0"/>
                <a:ea typeface="Arial" panose="020B0604020202020204" pitchFamily="34" charset="0"/>
                <a:cs typeface="Times New Roman" panose="02020603050405020304" pitchFamily="18" charset="0"/>
              </a:rPr>
              <a:t>Live as people who are free, not using your freedom as a cover-up for evil, but living as servants of God.  </a:t>
            </a:r>
            <a:r>
              <a:rPr lang="en-AU" sz="2400" b="1" baseline="30000" dirty="0">
                <a:solidFill>
                  <a:schemeClr val="bg1"/>
                </a:solidFill>
                <a:latin typeface="Comic Sans MS" panose="030F0902030302020204" pitchFamily="66" charset="0"/>
                <a:ea typeface="Arial" panose="020B0604020202020204" pitchFamily="34" charset="0"/>
                <a:cs typeface="Times New Roman" panose="02020603050405020304" pitchFamily="18" charset="0"/>
              </a:rPr>
              <a:t>17 </a:t>
            </a:r>
            <a:r>
              <a:rPr lang="en-AU" sz="2400" dirty="0">
                <a:solidFill>
                  <a:schemeClr val="bg1"/>
                </a:solidFill>
                <a:latin typeface="Comic Sans MS" panose="030F0902030302020204" pitchFamily="66" charset="0"/>
                <a:ea typeface="Arial" panose="020B0604020202020204" pitchFamily="34" charset="0"/>
                <a:cs typeface="Times New Roman" panose="02020603050405020304" pitchFamily="18" charset="0"/>
              </a:rPr>
              <a:t>Honour everyone.  Love the brotherhood.  Fear God.  Honour the emperor.</a:t>
            </a:r>
            <a:endParaRPr lang="en-GB" sz="2400" dirty="0">
              <a:solidFill>
                <a:schemeClr val="bg1"/>
              </a:solidFill>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29529549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4A12257D-A85A-B941-8275-A8831ED38615}"/>
              </a:ext>
            </a:extLst>
          </p:cNvPr>
          <p:cNvSpPr txBox="1"/>
          <p:nvPr/>
        </p:nvSpPr>
        <p:spPr>
          <a:xfrm>
            <a:off x="-21732" y="1864631"/>
            <a:ext cx="9159313" cy="769441"/>
          </a:xfrm>
          <a:prstGeom prst="rect">
            <a:avLst/>
          </a:prstGeom>
          <a:noFill/>
        </p:spPr>
        <p:txBody>
          <a:bodyPr wrap="square" rtlCol="0">
            <a:spAutoFit/>
          </a:bodyPr>
          <a:lstStyle/>
          <a:p>
            <a:pPr marL="342900" indent="-342900">
              <a:buFont typeface="Arial" panose="020B0604020202020204" pitchFamily="34" charset="0"/>
              <a:buChar char="•"/>
            </a:pPr>
            <a:r>
              <a:rPr lang="en-AU" sz="2200" dirty="0">
                <a:solidFill>
                  <a:schemeClr val="bg1"/>
                </a:solidFill>
                <a:latin typeface="Times New Roman" panose="02020603050405020304" pitchFamily="18" charset="0"/>
                <a:cs typeface="Times New Roman" panose="02020603050405020304" pitchFamily="18" charset="0"/>
              </a:rPr>
              <a:t>It is Godly to pay taxes – supporting a ministry of God </a:t>
            </a:r>
          </a:p>
          <a:p>
            <a:pPr marL="342900" indent="-342900">
              <a:buFont typeface="Arial" panose="020B0604020202020204" pitchFamily="34" charset="0"/>
              <a:buChar char="•"/>
            </a:pPr>
            <a:r>
              <a:rPr lang="en-AU" sz="2200" dirty="0">
                <a:solidFill>
                  <a:schemeClr val="bg1"/>
                </a:solidFill>
                <a:latin typeface="Times New Roman" panose="02020603050405020304" pitchFamily="18" charset="0"/>
                <a:cs typeface="Times New Roman" panose="02020603050405020304" pitchFamily="18" charset="0"/>
              </a:rPr>
              <a:t>Having an ungodly government is no excuse to not pay tax</a:t>
            </a:r>
          </a:p>
        </p:txBody>
      </p:sp>
      <p:sp>
        <p:nvSpPr>
          <p:cNvPr id="13" name="TextBox 12">
            <a:extLst>
              <a:ext uri="{FF2B5EF4-FFF2-40B4-BE49-F238E27FC236}">
                <a16:creationId xmlns:a16="http://schemas.microsoft.com/office/drawing/2014/main" id="{30D9DD20-0DB0-CC49-B78B-F6F8E4C03A7E}"/>
              </a:ext>
            </a:extLst>
          </p:cNvPr>
          <p:cNvSpPr txBox="1"/>
          <p:nvPr/>
        </p:nvSpPr>
        <p:spPr>
          <a:xfrm>
            <a:off x="0" y="0"/>
            <a:ext cx="9132503" cy="461665"/>
          </a:xfrm>
          <a:prstGeom prst="rect">
            <a:avLst/>
          </a:prstGeom>
          <a:noFill/>
        </p:spPr>
        <p:txBody>
          <a:bodyPr wrap="square" rtlCol="0">
            <a:spAutoFit/>
          </a:bodyPr>
          <a:lstStyle/>
          <a:p>
            <a:r>
              <a:rPr lang="en-AU" sz="2400" dirty="0">
                <a:solidFill>
                  <a:srgbClr val="FFFF00"/>
                </a:solidFill>
                <a:latin typeface="Times New Roman" panose="02020603050405020304" pitchFamily="18" charset="0"/>
                <a:cs typeface="Times New Roman" panose="02020603050405020304" pitchFamily="18" charset="0"/>
              </a:rPr>
              <a:t>Hypocrisy of Pharisees &amp; Herodians </a:t>
            </a:r>
          </a:p>
        </p:txBody>
      </p:sp>
      <p:sp>
        <p:nvSpPr>
          <p:cNvPr id="19" name="TextBox 18">
            <a:extLst>
              <a:ext uri="{FF2B5EF4-FFF2-40B4-BE49-F238E27FC236}">
                <a16:creationId xmlns:a16="http://schemas.microsoft.com/office/drawing/2014/main" id="{DF41E4D6-4D9F-3141-9B57-E3CBAFB7A45A}"/>
              </a:ext>
            </a:extLst>
          </p:cNvPr>
          <p:cNvSpPr txBox="1"/>
          <p:nvPr/>
        </p:nvSpPr>
        <p:spPr>
          <a:xfrm>
            <a:off x="4707734" y="30778"/>
            <a:ext cx="3347865" cy="430887"/>
          </a:xfrm>
          <a:prstGeom prst="rect">
            <a:avLst/>
          </a:prstGeom>
          <a:noFill/>
        </p:spPr>
        <p:txBody>
          <a:bodyPr wrap="square" rtlCol="0">
            <a:spAutoFit/>
          </a:bodyPr>
          <a:lstStyle/>
          <a:p>
            <a:pPr marL="342900" indent="-342900">
              <a:buFont typeface="Arial" panose="020B0604020202020204" pitchFamily="34" charset="0"/>
              <a:buChar char="•"/>
            </a:pPr>
            <a:r>
              <a:rPr lang="en-AU" sz="2200" dirty="0">
                <a:solidFill>
                  <a:schemeClr val="bg1"/>
                </a:solidFill>
                <a:latin typeface="Times New Roman" panose="02020603050405020304" pitchFamily="18" charset="0"/>
                <a:cs typeface="Times New Roman" panose="02020603050405020304" pitchFamily="18" charset="0"/>
              </a:rPr>
              <a:t>Conspiring against Jesus</a:t>
            </a:r>
          </a:p>
        </p:txBody>
      </p:sp>
      <p:sp>
        <p:nvSpPr>
          <p:cNvPr id="11" name="TextBox 10">
            <a:extLst>
              <a:ext uri="{FF2B5EF4-FFF2-40B4-BE49-F238E27FC236}">
                <a16:creationId xmlns:a16="http://schemas.microsoft.com/office/drawing/2014/main" id="{55BEEB46-D4AE-CE4D-9B12-400E2AA2865B}"/>
              </a:ext>
            </a:extLst>
          </p:cNvPr>
          <p:cNvSpPr txBox="1"/>
          <p:nvPr/>
        </p:nvSpPr>
        <p:spPr>
          <a:xfrm>
            <a:off x="0" y="409228"/>
            <a:ext cx="3744416" cy="461665"/>
          </a:xfrm>
          <a:prstGeom prst="rect">
            <a:avLst/>
          </a:prstGeom>
          <a:noFill/>
        </p:spPr>
        <p:txBody>
          <a:bodyPr wrap="square" rtlCol="0">
            <a:spAutoFit/>
          </a:bodyPr>
          <a:lstStyle/>
          <a:p>
            <a:r>
              <a:rPr lang="en-AU" sz="2400" dirty="0">
                <a:solidFill>
                  <a:srgbClr val="FFFF00"/>
                </a:solidFill>
                <a:latin typeface="Times New Roman" panose="02020603050405020304" pitchFamily="18" charset="0"/>
                <a:cs typeface="Times New Roman" panose="02020603050405020304" pitchFamily="18" charset="0"/>
              </a:rPr>
              <a:t>Marvelled at Jesus’ Answer</a:t>
            </a:r>
          </a:p>
        </p:txBody>
      </p:sp>
      <p:sp>
        <p:nvSpPr>
          <p:cNvPr id="14" name="TextBox 13">
            <a:extLst>
              <a:ext uri="{FF2B5EF4-FFF2-40B4-BE49-F238E27FC236}">
                <a16:creationId xmlns:a16="http://schemas.microsoft.com/office/drawing/2014/main" id="{471B7739-54E8-2945-ABEF-D86FC3482E51}"/>
              </a:ext>
            </a:extLst>
          </p:cNvPr>
          <p:cNvSpPr txBox="1"/>
          <p:nvPr/>
        </p:nvSpPr>
        <p:spPr>
          <a:xfrm>
            <a:off x="-26970" y="769268"/>
            <a:ext cx="9132503" cy="769441"/>
          </a:xfrm>
          <a:prstGeom prst="rect">
            <a:avLst/>
          </a:prstGeom>
          <a:noFill/>
        </p:spPr>
        <p:txBody>
          <a:bodyPr wrap="square" rtlCol="0">
            <a:spAutoFit/>
          </a:bodyPr>
          <a:lstStyle/>
          <a:p>
            <a:pPr marL="342900" indent="-342900">
              <a:buFont typeface="Arial" panose="020B0604020202020204" pitchFamily="34" charset="0"/>
              <a:buChar char="•"/>
            </a:pPr>
            <a:r>
              <a:rPr lang="en-AU" sz="2200" dirty="0">
                <a:solidFill>
                  <a:schemeClr val="bg1"/>
                </a:solidFill>
                <a:latin typeface="Times New Roman" panose="02020603050405020304" pitchFamily="18" charset="0"/>
                <a:cs typeface="Times New Roman" panose="02020603050405020304" pitchFamily="18" charset="0"/>
              </a:rPr>
              <a:t>Their questions was in terms of “giving” (like a gift) to Caesar</a:t>
            </a:r>
          </a:p>
          <a:p>
            <a:pPr marL="342900" indent="-342900">
              <a:buFont typeface="Arial" panose="020B0604020202020204" pitchFamily="34" charset="0"/>
              <a:buChar char="•"/>
            </a:pPr>
            <a:r>
              <a:rPr lang="en-AU" sz="2200" dirty="0">
                <a:solidFill>
                  <a:schemeClr val="bg1"/>
                </a:solidFill>
                <a:latin typeface="Times New Roman" panose="02020603050405020304" pitchFamily="18" charset="0"/>
                <a:cs typeface="Times New Roman" panose="02020603050405020304" pitchFamily="18" charset="0"/>
              </a:rPr>
              <a:t>Jesus’ answer was in terms of “giving back”  what is rightfully owed.</a:t>
            </a:r>
          </a:p>
        </p:txBody>
      </p:sp>
      <p:sp>
        <p:nvSpPr>
          <p:cNvPr id="10" name="TextBox 9">
            <a:extLst>
              <a:ext uri="{FF2B5EF4-FFF2-40B4-BE49-F238E27FC236}">
                <a16:creationId xmlns:a16="http://schemas.microsoft.com/office/drawing/2014/main" id="{2BDB3629-3449-D74E-BC09-F229B39F416E}"/>
              </a:ext>
            </a:extLst>
          </p:cNvPr>
          <p:cNvSpPr txBox="1"/>
          <p:nvPr/>
        </p:nvSpPr>
        <p:spPr>
          <a:xfrm>
            <a:off x="0" y="1455403"/>
            <a:ext cx="9144000" cy="461665"/>
          </a:xfrm>
          <a:prstGeom prst="rect">
            <a:avLst/>
          </a:prstGeom>
          <a:noFill/>
        </p:spPr>
        <p:txBody>
          <a:bodyPr wrap="square" rtlCol="0">
            <a:spAutoFit/>
          </a:bodyPr>
          <a:lstStyle/>
          <a:p>
            <a:r>
              <a:rPr lang="en-AU" sz="2400" dirty="0">
                <a:solidFill>
                  <a:srgbClr val="FFFF00"/>
                </a:solidFill>
                <a:latin typeface="Times New Roman" panose="02020603050405020304" pitchFamily="18" charset="0"/>
                <a:cs typeface="Times New Roman" panose="02020603050405020304" pitchFamily="18" charset="0"/>
              </a:rPr>
              <a:t>The State is an institution ordained by God to govern.  </a:t>
            </a:r>
          </a:p>
        </p:txBody>
      </p:sp>
      <p:sp>
        <p:nvSpPr>
          <p:cNvPr id="8" name="TextBox 7">
            <a:extLst>
              <a:ext uri="{FF2B5EF4-FFF2-40B4-BE49-F238E27FC236}">
                <a16:creationId xmlns:a16="http://schemas.microsoft.com/office/drawing/2014/main" id="{9E4AC652-86FB-1640-B296-631ADC14901B}"/>
              </a:ext>
            </a:extLst>
          </p:cNvPr>
          <p:cNvSpPr txBox="1"/>
          <p:nvPr/>
        </p:nvSpPr>
        <p:spPr>
          <a:xfrm>
            <a:off x="7448" y="2619264"/>
            <a:ext cx="9144000" cy="461665"/>
          </a:xfrm>
          <a:prstGeom prst="rect">
            <a:avLst/>
          </a:prstGeom>
          <a:noFill/>
        </p:spPr>
        <p:txBody>
          <a:bodyPr wrap="square" rtlCol="0">
            <a:spAutoFit/>
          </a:bodyPr>
          <a:lstStyle/>
          <a:p>
            <a:pPr algn="ctr"/>
            <a:r>
              <a:rPr lang="en-AU" sz="2400" dirty="0">
                <a:solidFill>
                  <a:srgbClr val="FFFF00"/>
                </a:solidFill>
                <a:latin typeface="Times New Roman" panose="02020603050405020304" pitchFamily="18" charset="0"/>
                <a:cs typeface="Times New Roman" panose="02020603050405020304" pitchFamily="18" charset="0"/>
              </a:rPr>
              <a:t>Give back to God, the things that belong to God</a:t>
            </a:r>
          </a:p>
        </p:txBody>
      </p:sp>
      <p:cxnSp>
        <p:nvCxnSpPr>
          <p:cNvPr id="3" name="Straight Connector 2">
            <a:extLst>
              <a:ext uri="{FF2B5EF4-FFF2-40B4-BE49-F238E27FC236}">
                <a16:creationId xmlns:a16="http://schemas.microsoft.com/office/drawing/2014/main" id="{0460A8B9-5364-F740-9A5F-2FAE79F157BF}"/>
              </a:ext>
            </a:extLst>
          </p:cNvPr>
          <p:cNvCxnSpPr/>
          <p:nvPr/>
        </p:nvCxnSpPr>
        <p:spPr>
          <a:xfrm>
            <a:off x="107504" y="2634072"/>
            <a:ext cx="8928992" cy="0"/>
          </a:xfrm>
          <a:prstGeom prst="line">
            <a:avLst/>
          </a:prstGeom>
        </p:spPr>
        <p:style>
          <a:lnRef idx="2">
            <a:schemeClr val="accent1"/>
          </a:lnRef>
          <a:fillRef idx="0">
            <a:schemeClr val="accent1"/>
          </a:fillRef>
          <a:effectRef idx="1">
            <a:schemeClr val="accent1"/>
          </a:effectRef>
          <a:fontRef idx="minor">
            <a:schemeClr val="tx1"/>
          </a:fontRef>
        </p:style>
      </p:cxnSp>
      <p:sp>
        <p:nvSpPr>
          <p:cNvPr id="15" name="TextBox 14">
            <a:extLst>
              <a:ext uri="{FF2B5EF4-FFF2-40B4-BE49-F238E27FC236}">
                <a16:creationId xmlns:a16="http://schemas.microsoft.com/office/drawing/2014/main" id="{010BFBFA-CE1C-284C-8734-DEB6D7068809}"/>
              </a:ext>
            </a:extLst>
          </p:cNvPr>
          <p:cNvSpPr txBox="1"/>
          <p:nvPr/>
        </p:nvSpPr>
        <p:spPr>
          <a:xfrm>
            <a:off x="-4479" y="3020571"/>
            <a:ext cx="9159313" cy="1446550"/>
          </a:xfrm>
          <a:prstGeom prst="rect">
            <a:avLst/>
          </a:prstGeom>
          <a:noFill/>
        </p:spPr>
        <p:txBody>
          <a:bodyPr wrap="square" rtlCol="0">
            <a:spAutoFit/>
          </a:bodyPr>
          <a:lstStyle/>
          <a:p>
            <a:pPr marL="342900" indent="-342900">
              <a:buFont typeface="Arial" panose="020B0604020202020204" pitchFamily="34" charset="0"/>
              <a:buChar char="•"/>
            </a:pPr>
            <a:r>
              <a:rPr lang="en-AU" sz="2200" dirty="0">
                <a:solidFill>
                  <a:schemeClr val="bg1"/>
                </a:solidFill>
                <a:latin typeface="Times New Roman" panose="02020603050405020304" pitchFamily="18" charset="0"/>
                <a:cs typeface="Times New Roman" panose="02020603050405020304" pitchFamily="18" charset="0"/>
              </a:rPr>
              <a:t>God’s image is on us (created in the image of God)</a:t>
            </a:r>
          </a:p>
          <a:p>
            <a:pPr marL="342900" indent="-342900">
              <a:buFont typeface="Arial" panose="020B0604020202020204" pitchFamily="34" charset="0"/>
              <a:buChar char="•"/>
            </a:pPr>
            <a:r>
              <a:rPr lang="en-AU" sz="2200" dirty="0">
                <a:solidFill>
                  <a:schemeClr val="bg1"/>
                </a:solidFill>
                <a:latin typeface="Times New Roman" panose="02020603050405020304" pitchFamily="18" charset="0"/>
                <a:cs typeface="Times New Roman" panose="02020603050405020304" pitchFamily="18" charset="0"/>
              </a:rPr>
              <a:t>Do not give to the state, what rightfully belongs to God</a:t>
            </a:r>
          </a:p>
          <a:p>
            <a:pPr marL="342900" indent="-342900">
              <a:buFont typeface="Arial" panose="020B0604020202020204" pitchFamily="34" charset="0"/>
              <a:buChar char="•"/>
            </a:pPr>
            <a:r>
              <a:rPr lang="en-AU" sz="2200" dirty="0">
                <a:solidFill>
                  <a:schemeClr val="bg1"/>
                </a:solidFill>
                <a:latin typeface="Times New Roman" panose="02020603050405020304" pitchFamily="18" charset="0"/>
                <a:cs typeface="Times New Roman" panose="02020603050405020304" pitchFamily="18" charset="0"/>
              </a:rPr>
              <a:t>Give to God, all that we are</a:t>
            </a:r>
          </a:p>
          <a:p>
            <a:pPr marL="342900" indent="-342900">
              <a:buFont typeface="Arial" panose="020B0604020202020204" pitchFamily="34" charset="0"/>
              <a:buChar char="•"/>
            </a:pPr>
            <a:r>
              <a:rPr lang="en-AU" sz="2200" dirty="0">
                <a:solidFill>
                  <a:schemeClr val="bg1"/>
                </a:solidFill>
                <a:latin typeface="Times New Roman" panose="02020603050405020304" pitchFamily="18" charset="0"/>
                <a:cs typeface="Times New Roman" panose="02020603050405020304" pitchFamily="18" charset="0"/>
              </a:rPr>
              <a:t>Love the Lord with </a:t>
            </a:r>
            <a:r>
              <a:rPr lang="en-AU" sz="2200" b="1" u="sng" dirty="0">
                <a:solidFill>
                  <a:schemeClr val="bg1"/>
                </a:solidFill>
                <a:latin typeface="Times New Roman" panose="02020603050405020304" pitchFamily="18" charset="0"/>
                <a:cs typeface="Times New Roman" panose="02020603050405020304" pitchFamily="18" charset="0"/>
              </a:rPr>
              <a:t>all</a:t>
            </a:r>
            <a:r>
              <a:rPr lang="en-AU" sz="2200" b="1" dirty="0">
                <a:solidFill>
                  <a:schemeClr val="bg1"/>
                </a:solidFill>
                <a:latin typeface="Times New Roman" panose="02020603050405020304" pitchFamily="18" charset="0"/>
                <a:cs typeface="Times New Roman" panose="02020603050405020304" pitchFamily="18" charset="0"/>
              </a:rPr>
              <a:t> </a:t>
            </a:r>
            <a:r>
              <a:rPr lang="en-AU" sz="2200" dirty="0">
                <a:solidFill>
                  <a:schemeClr val="bg1"/>
                </a:solidFill>
                <a:latin typeface="Times New Roman" panose="02020603050405020304" pitchFamily="18" charset="0"/>
                <a:cs typeface="Times New Roman" panose="02020603050405020304" pitchFamily="18" charset="0"/>
              </a:rPr>
              <a:t>our heart;  soul;  mind;  strength</a:t>
            </a:r>
          </a:p>
        </p:txBody>
      </p:sp>
      <p:sp>
        <p:nvSpPr>
          <p:cNvPr id="16" name="TextBox 15">
            <a:extLst>
              <a:ext uri="{FF2B5EF4-FFF2-40B4-BE49-F238E27FC236}">
                <a16:creationId xmlns:a16="http://schemas.microsoft.com/office/drawing/2014/main" id="{D1673506-6868-5B40-ACCF-EBC88796750D}"/>
              </a:ext>
            </a:extLst>
          </p:cNvPr>
          <p:cNvSpPr txBox="1"/>
          <p:nvPr/>
        </p:nvSpPr>
        <p:spPr>
          <a:xfrm>
            <a:off x="109686" y="4417099"/>
            <a:ext cx="5119013" cy="461665"/>
          </a:xfrm>
          <a:prstGeom prst="rect">
            <a:avLst/>
          </a:prstGeom>
          <a:noFill/>
        </p:spPr>
        <p:txBody>
          <a:bodyPr wrap="square" rtlCol="0">
            <a:spAutoFit/>
          </a:bodyPr>
          <a:lstStyle/>
          <a:p>
            <a:r>
              <a:rPr lang="en-AU" sz="2400" dirty="0">
                <a:solidFill>
                  <a:srgbClr val="FFFF00"/>
                </a:solidFill>
                <a:latin typeface="Times New Roman" panose="02020603050405020304" pitchFamily="18" charset="0"/>
                <a:cs typeface="Times New Roman" panose="02020603050405020304" pitchFamily="18" charset="0"/>
              </a:rPr>
              <a:t>Our </a:t>
            </a:r>
            <a:r>
              <a:rPr lang="en-AU" sz="2400" u="sng" dirty="0">
                <a:solidFill>
                  <a:srgbClr val="FFFF00"/>
                </a:solidFill>
                <a:latin typeface="Times New Roman" panose="02020603050405020304" pitchFamily="18" charset="0"/>
                <a:cs typeface="Times New Roman" panose="02020603050405020304" pitchFamily="18" charset="0"/>
              </a:rPr>
              <a:t>worship</a:t>
            </a:r>
            <a:r>
              <a:rPr lang="en-AU" sz="2400" dirty="0">
                <a:solidFill>
                  <a:srgbClr val="FFFF00"/>
                </a:solidFill>
                <a:latin typeface="Times New Roman" panose="02020603050405020304" pitchFamily="18" charset="0"/>
                <a:cs typeface="Times New Roman" panose="02020603050405020304" pitchFamily="18" charset="0"/>
              </a:rPr>
              <a:t> rightfully belongs to God</a:t>
            </a:r>
          </a:p>
        </p:txBody>
      </p:sp>
      <p:sp>
        <p:nvSpPr>
          <p:cNvPr id="17" name="TextBox 16">
            <a:extLst>
              <a:ext uri="{FF2B5EF4-FFF2-40B4-BE49-F238E27FC236}">
                <a16:creationId xmlns:a16="http://schemas.microsoft.com/office/drawing/2014/main" id="{CA22753D-1DA5-4C41-B13B-C23733FF1EF8}"/>
              </a:ext>
            </a:extLst>
          </p:cNvPr>
          <p:cNvSpPr txBox="1"/>
          <p:nvPr/>
        </p:nvSpPr>
        <p:spPr>
          <a:xfrm>
            <a:off x="101059" y="4813914"/>
            <a:ext cx="5119013" cy="461665"/>
          </a:xfrm>
          <a:prstGeom prst="rect">
            <a:avLst/>
          </a:prstGeom>
          <a:noFill/>
        </p:spPr>
        <p:txBody>
          <a:bodyPr wrap="square" rtlCol="0">
            <a:spAutoFit/>
          </a:bodyPr>
          <a:lstStyle/>
          <a:p>
            <a:r>
              <a:rPr lang="en-AU" sz="2400" dirty="0">
                <a:solidFill>
                  <a:srgbClr val="FFFF00"/>
                </a:solidFill>
                <a:latin typeface="Times New Roman" panose="02020603050405020304" pitchFamily="18" charset="0"/>
                <a:cs typeface="Times New Roman" panose="02020603050405020304" pitchFamily="18" charset="0"/>
              </a:rPr>
              <a:t>Our </a:t>
            </a:r>
            <a:r>
              <a:rPr lang="en-AU" sz="2400" u="sng" dirty="0">
                <a:solidFill>
                  <a:srgbClr val="FFFF00"/>
                </a:solidFill>
                <a:latin typeface="Times New Roman" panose="02020603050405020304" pitchFamily="18" charset="0"/>
                <a:cs typeface="Times New Roman" panose="02020603050405020304" pitchFamily="18" charset="0"/>
              </a:rPr>
              <a:t>witness</a:t>
            </a:r>
            <a:r>
              <a:rPr lang="en-AU" sz="2400" dirty="0">
                <a:solidFill>
                  <a:srgbClr val="FFFF00"/>
                </a:solidFill>
                <a:latin typeface="Times New Roman" panose="02020603050405020304" pitchFamily="18" charset="0"/>
                <a:cs typeface="Times New Roman" panose="02020603050405020304" pitchFamily="18" charset="0"/>
              </a:rPr>
              <a:t> rightfully belongs to God</a:t>
            </a:r>
          </a:p>
        </p:txBody>
      </p:sp>
      <p:sp>
        <p:nvSpPr>
          <p:cNvPr id="18" name="TextBox 17">
            <a:extLst>
              <a:ext uri="{FF2B5EF4-FFF2-40B4-BE49-F238E27FC236}">
                <a16:creationId xmlns:a16="http://schemas.microsoft.com/office/drawing/2014/main" id="{A6E76AB6-1181-F241-A555-BE918307F8F2}"/>
              </a:ext>
            </a:extLst>
          </p:cNvPr>
          <p:cNvSpPr txBox="1"/>
          <p:nvPr/>
        </p:nvSpPr>
        <p:spPr>
          <a:xfrm>
            <a:off x="118312" y="5227982"/>
            <a:ext cx="5119013" cy="461665"/>
          </a:xfrm>
          <a:prstGeom prst="rect">
            <a:avLst/>
          </a:prstGeom>
          <a:noFill/>
        </p:spPr>
        <p:txBody>
          <a:bodyPr wrap="square" rtlCol="0">
            <a:spAutoFit/>
          </a:bodyPr>
          <a:lstStyle/>
          <a:p>
            <a:r>
              <a:rPr lang="en-AU" sz="2400" dirty="0">
                <a:solidFill>
                  <a:srgbClr val="FFFF00"/>
                </a:solidFill>
                <a:latin typeface="Times New Roman" panose="02020603050405020304" pitchFamily="18" charset="0"/>
                <a:cs typeface="Times New Roman" panose="02020603050405020304" pitchFamily="18" charset="0"/>
              </a:rPr>
              <a:t>Our </a:t>
            </a:r>
            <a:r>
              <a:rPr lang="en-AU" sz="2400" u="sng" dirty="0">
                <a:solidFill>
                  <a:srgbClr val="FFFF00"/>
                </a:solidFill>
                <a:latin typeface="Times New Roman" panose="02020603050405020304" pitchFamily="18" charset="0"/>
                <a:cs typeface="Times New Roman" panose="02020603050405020304" pitchFamily="18" charset="0"/>
              </a:rPr>
              <a:t>service</a:t>
            </a:r>
            <a:r>
              <a:rPr lang="en-AU" sz="2400" dirty="0">
                <a:solidFill>
                  <a:srgbClr val="FFFF00"/>
                </a:solidFill>
                <a:latin typeface="Times New Roman" panose="02020603050405020304" pitchFamily="18" charset="0"/>
                <a:cs typeface="Times New Roman" panose="02020603050405020304" pitchFamily="18" charset="0"/>
              </a:rPr>
              <a:t> rightfully belongs to God</a:t>
            </a:r>
          </a:p>
        </p:txBody>
      </p:sp>
      <p:sp>
        <p:nvSpPr>
          <p:cNvPr id="4" name="TextBox 3">
            <a:extLst>
              <a:ext uri="{FF2B5EF4-FFF2-40B4-BE49-F238E27FC236}">
                <a16:creationId xmlns:a16="http://schemas.microsoft.com/office/drawing/2014/main" id="{63282FE6-B174-254F-87B1-C6BED2CB138E}"/>
              </a:ext>
            </a:extLst>
          </p:cNvPr>
          <p:cNvSpPr txBox="1"/>
          <p:nvPr/>
        </p:nvSpPr>
        <p:spPr>
          <a:xfrm>
            <a:off x="5137545" y="4536914"/>
            <a:ext cx="3906675" cy="1015663"/>
          </a:xfrm>
          <a:prstGeom prst="rect">
            <a:avLst/>
          </a:prstGeom>
          <a:noFill/>
          <a:ln w="15875">
            <a:solidFill>
              <a:schemeClr val="bg1"/>
            </a:solidFill>
          </a:ln>
        </p:spPr>
        <p:txBody>
          <a:bodyPr wrap="square" rtlCol="0">
            <a:spAutoFit/>
          </a:bodyPr>
          <a:lstStyle/>
          <a:p>
            <a:r>
              <a:rPr lang="en-AU" sz="2000" dirty="0">
                <a:solidFill>
                  <a:schemeClr val="bg1"/>
                </a:solidFill>
              </a:rPr>
              <a:t>Let’s not rob God of what is rightfully His.  He owns us twice over (created &amp; redeemed)</a:t>
            </a:r>
          </a:p>
        </p:txBody>
      </p:sp>
    </p:spTree>
    <p:extLst>
      <p:ext uri="{BB962C8B-B14F-4D97-AF65-F5344CB8AC3E}">
        <p14:creationId xmlns:p14="http://schemas.microsoft.com/office/powerpoint/2010/main" val="3549174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8"/>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5">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5">
                                            <p:txEl>
                                              <p:pRg st="1" end="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5">
                                            <p:txEl>
                                              <p:pRg st="2" end="2"/>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5">
                                            <p:txEl>
                                              <p:pRg st="3" end="3"/>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6"/>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7"/>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8"/>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uiExpand="1" build="p"/>
      <p:bldP spid="8" grpId="0"/>
      <p:bldP spid="15" grpId="0" uiExpand="1" build="p"/>
      <p:bldP spid="16" grpId="0"/>
      <p:bldP spid="17" grpId="0"/>
      <p:bldP spid="18" grpId="0"/>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787482"/>
          </a:xfrm>
          <a:prstGeom prst="rect">
            <a:avLst/>
          </a:prstGeom>
          <a:noFill/>
          <a:ln w="9525">
            <a:noFill/>
            <a:miter lim="800000"/>
            <a:headEnd/>
            <a:tailEnd/>
          </a:ln>
        </p:spPr>
        <p:txBody>
          <a:bodyPr wrap="square">
            <a:prstTxWarp prst="textNoShape">
              <a:avLst/>
            </a:prstTxWarp>
            <a:spAutoFit/>
          </a:bodyPr>
          <a:lstStyle/>
          <a:p>
            <a:pPr>
              <a:lnSpc>
                <a:spcPct val="115000"/>
              </a:lnSpc>
              <a:spcAft>
                <a:spcPts val="0"/>
              </a:spcAft>
            </a:pPr>
            <a:r>
              <a:rPr lang="en-AU" sz="2700" b="1" baseline="30000" dirty="0">
                <a:solidFill>
                  <a:schemeClr val="bg1"/>
                </a:solidFill>
                <a:latin typeface="Times New Roman" panose="02020603050405020304" pitchFamily="18" charset="0"/>
                <a:ea typeface="Calibri" panose="020F0502020204030204" pitchFamily="34" charset="0"/>
              </a:rPr>
              <a:t>13 </a:t>
            </a:r>
            <a:r>
              <a:rPr lang="en-AU" sz="2700" dirty="0">
                <a:solidFill>
                  <a:schemeClr val="bg1"/>
                </a:solidFill>
                <a:latin typeface="Times New Roman" panose="02020603050405020304" pitchFamily="18" charset="0"/>
                <a:ea typeface="Calibri" panose="020F0502020204030204" pitchFamily="34" charset="0"/>
              </a:rPr>
              <a:t>And they sent to him some of the Pharisees and some of the Herodians, to trap him in his talk.  </a:t>
            </a:r>
            <a:r>
              <a:rPr lang="en-AU" sz="2700" b="1" baseline="30000" dirty="0">
                <a:solidFill>
                  <a:schemeClr val="bg1"/>
                </a:solidFill>
                <a:latin typeface="Times New Roman" panose="02020603050405020304" pitchFamily="18" charset="0"/>
                <a:ea typeface="Calibri" panose="020F0502020204030204" pitchFamily="34" charset="0"/>
              </a:rPr>
              <a:t>14 </a:t>
            </a:r>
            <a:r>
              <a:rPr lang="en-AU" sz="2700" dirty="0">
                <a:solidFill>
                  <a:schemeClr val="bg1"/>
                </a:solidFill>
                <a:latin typeface="Times New Roman" panose="02020603050405020304" pitchFamily="18" charset="0"/>
                <a:ea typeface="Calibri" panose="020F0502020204030204" pitchFamily="34" charset="0"/>
              </a:rPr>
              <a:t>And they came and said to him, “Teacher, we know that you are true and do not care about anyone’s opinion.  For you are not swayed by appearances, but truly teach the way of God.  Is it lawful to pay taxes to Caesar, or not?  Should we pay them, or should we not?”  </a:t>
            </a:r>
            <a:r>
              <a:rPr lang="en-AU" sz="2700" b="1" baseline="30000" dirty="0">
                <a:solidFill>
                  <a:schemeClr val="bg1"/>
                </a:solidFill>
                <a:latin typeface="Times New Roman" panose="02020603050405020304" pitchFamily="18" charset="0"/>
                <a:ea typeface="Calibri" panose="020F0502020204030204" pitchFamily="34" charset="0"/>
              </a:rPr>
              <a:t>15 </a:t>
            </a:r>
            <a:r>
              <a:rPr lang="en-AU" sz="2700" dirty="0">
                <a:solidFill>
                  <a:schemeClr val="bg1"/>
                </a:solidFill>
                <a:latin typeface="Times New Roman" panose="02020603050405020304" pitchFamily="18" charset="0"/>
                <a:ea typeface="Calibri" panose="020F0502020204030204" pitchFamily="34" charset="0"/>
              </a:rPr>
              <a:t>But, knowing their hypocrisy, he said to them, “Why put me to the test?  Bring me a denarius and let me look at it.”  </a:t>
            </a:r>
            <a:r>
              <a:rPr lang="en-AU" sz="2700" b="1" baseline="30000" dirty="0">
                <a:solidFill>
                  <a:schemeClr val="bg1"/>
                </a:solidFill>
                <a:latin typeface="Times New Roman" panose="02020603050405020304" pitchFamily="18" charset="0"/>
                <a:ea typeface="Calibri" panose="020F0502020204030204" pitchFamily="34" charset="0"/>
              </a:rPr>
              <a:t>16 </a:t>
            </a:r>
            <a:r>
              <a:rPr lang="en-AU" sz="2700" dirty="0">
                <a:solidFill>
                  <a:schemeClr val="bg1"/>
                </a:solidFill>
                <a:latin typeface="Times New Roman" panose="02020603050405020304" pitchFamily="18" charset="0"/>
                <a:ea typeface="Calibri" panose="020F0502020204030204" pitchFamily="34" charset="0"/>
              </a:rPr>
              <a:t>And they brought one.  And he said to them, “Whose likeness and inscription is this?”  They said to him, “Caesar’s.”  </a:t>
            </a:r>
            <a:r>
              <a:rPr lang="en-AU" sz="2700" b="1" baseline="30000" dirty="0">
                <a:solidFill>
                  <a:schemeClr val="bg1"/>
                </a:solidFill>
                <a:latin typeface="Times New Roman" panose="02020603050405020304" pitchFamily="18" charset="0"/>
                <a:ea typeface="Calibri" panose="020F0502020204030204" pitchFamily="34" charset="0"/>
              </a:rPr>
              <a:t>17 </a:t>
            </a:r>
            <a:r>
              <a:rPr lang="en-AU" sz="2700" dirty="0">
                <a:solidFill>
                  <a:schemeClr val="bg1"/>
                </a:solidFill>
                <a:latin typeface="Times New Roman" panose="02020603050405020304" pitchFamily="18" charset="0"/>
                <a:ea typeface="Calibri" panose="020F0502020204030204" pitchFamily="34" charset="0"/>
              </a:rPr>
              <a:t>Jesus said to them, “Render to Caesar the things that are Caesar’s, and to God the things that are God’s.”  And they marvelled at him.</a:t>
            </a:r>
            <a:r>
              <a:rPr lang="en-AU" sz="2700" dirty="0">
                <a:solidFill>
                  <a:schemeClr val="bg1"/>
                </a:solidFill>
              </a:rPr>
              <a:t> </a:t>
            </a:r>
            <a:endParaRPr lang="en-GB" sz="2700" dirty="0">
              <a:solidFill>
                <a:schemeClr val="bg1"/>
              </a:solidFill>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22787475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7318A31-F69B-5948-9BF3-28343919081E}"/>
              </a:ext>
            </a:extLst>
          </p:cNvPr>
          <p:cNvSpPr txBox="1"/>
          <p:nvPr/>
        </p:nvSpPr>
        <p:spPr>
          <a:xfrm>
            <a:off x="-8313" y="0"/>
            <a:ext cx="9152313" cy="3416320"/>
          </a:xfrm>
          <a:prstGeom prst="rect">
            <a:avLst/>
          </a:prstGeom>
          <a:noFill/>
        </p:spPr>
        <p:txBody>
          <a:bodyPr wrap="square" rtlCol="0">
            <a:spAutoFit/>
          </a:bodyPr>
          <a:lstStyle/>
          <a:p>
            <a:pPr algn="ctr"/>
            <a:r>
              <a:rPr lang="en-AU" sz="7200" b="1" dirty="0">
                <a:solidFill>
                  <a:srgbClr val="FFFF00"/>
                </a:solidFill>
                <a:latin typeface="Times New Roman" panose="02020603050405020304" pitchFamily="18" charset="0"/>
                <a:cs typeface="Times New Roman" panose="02020603050405020304" pitchFamily="18" charset="0"/>
              </a:rPr>
              <a:t>Bush Disciples</a:t>
            </a:r>
          </a:p>
          <a:p>
            <a:pPr algn="ctr"/>
            <a:r>
              <a:rPr lang="en-AU" sz="7200" b="1" dirty="0">
                <a:solidFill>
                  <a:srgbClr val="FFFF00"/>
                </a:solidFill>
                <a:latin typeface="Times New Roman" panose="02020603050405020304" pitchFamily="18" charset="0"/>
                <a:cs typeface="Times New Roman" panose="02020603050405020304" pitchFamily="18" charset="0"/>
              </a:rPr>
              <a:t>E O F Y</a:t>
            </a:r>
          </a:p>
          <a:p>
            <a:pPr algn="ctr"/>
            <a:r>
              <a:rPr lang="en-AU" sz="7200" b="1" dirty="0">
                <a:solidFill>
                  <a:srgbClr val="FFFF00"/>
                </a:solidFill>
                <a:latin typeface="Times New Roman" panose="02020603050405020304" pitchFamily="18" charset="0"/>
                <a:cs typeface="Times New Roman" panose="02020603050405020304" pitchFamily="18" charset="0"/>
              </a:rPr>
              <a:t>Special </a:t>
            </a:r>
          </a:p>
        </p:txBody>
      </p:sp>
    </p:spTree>
    <p:extLst>
      <p:ext uri="{BB962C8B-B14F-4D97-AF65-F5344CB8AC3E}">
        <p14:creationId xmlns:p14="http://schemas.microsoft.com/office/powerpoint/2010/main" val="12957079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7318A31-F69B-5948-9BF3-28343919081E}"/>
              </a:ext>
            </a:extLst>
          </p:cNvPr>
          <p:cNvSpPr txBox="1"/>
          <p:nvPr/>
        </p:nvSpPr>
        <p:spPr>
          <a:xfrm>
            <a:off x="-8313" y="0"/>
            <a:ext cx="9152313" cy="2308324"/>
          </a:xfrm>
          <a:prstGeom prst="rect">
            <a:avLst/>
          </a:prstGeom>
          <a:noFill/>
        </p:spPr>
        <p:txBody>
          <a:bodyPr wrap="square" rtlCol="0">
            <a:spAutoFit/>
          </a:bodyPr>
          <a:lstStyle/>
          <a:p>
            <a:pPr algn="ctr"/>
            <a:r>
              <a:rPr lang="en-AU" sz="4800" b="1" dirty="0">
                <a:solidFill>
                  <a:srgbClr val="FFFF00"/>
                </a:solidFill>
                <a:latin typeface="Times New Roman" panose="02020603050405020304" pitchFamily="18" charset="0"/>
                <a:cs typeface="Times New Roman" panose="02020603050405020304" pitchFamily="18" charset="0"/>
              </a:rPr>
              <a:t>Bush Disciples</a:t>
            </a:r>
          </a:p>
          <a:p>
            <a:pPr algn="ctr"/>
            <a:r>
              <a:rPr lang="en-AU" sz="4800" b="1" dirty="0">
                <a:solidFill>
                  <a:srgbClr val="FFFF00"/>
                </a:solidFill>
                <a:latin typeface="Times New Roman" panose="02020603050405020304" pitchFamily="18" charset="0"/>
                <a:cs typeface="Times New Roman" panose="02020603050405020304" pitchFamily="18" charset="0"/>
              </a:rPr>
              <a:t>E O F Y</a:t>
            </a:r>
          </a:p>
          <a:p>
            <a:pPr algn="ctr"/>
            <a:r>
              <a:rPr lang="en-AU" sz="4800" b="1" dirty="0">
                <a:solidFill>
                  <a:srgbClr val="FFFF00"/>
                </a:solidFill>
                <a:latin typeface="Times New Roman" panose="02020603050405020304" pitchFamily="18" charset="0"/>
                <a:cs typeface="Times New Roman" panose="02020603050405020304" pitchFamily="18" charset="0"/>
              </a:rPr>
              <a:t>Special </a:t>
            </a:r>
          </a:p>
        </p:txBody>
      </p:sp>
      <p:sp>
        <p:nvSpPr>
          <p:cNvPr id="9" name="TextBox 8">
            <a:extLst>
              <a:ext uri="{FF2B5EF4-FFF2-40B4-BE49-F238E27FC236}">
                <a16:creationId xmlns:a16="http://schemas.microsoft.com/office/drawing/2014/main" id="{4A5B4C81-A684-B34C-83BC-A723AC531B19}"/>
              </a:ext>
            </a:extLst>
          </p:cNvPr>
          <p:cNvSpPr txBox="1"/>
          <p:nvPr/>
        </p:nvSpPr>
        <p:spPr>
          <a:xfrm>
            <a:off x="252600" y="2701413"/>
            <a:ext cx="8863824" cy="2800767"/>
          </a:xfrm>
          <a:prstGeom prst="rect">
            <a:avLst/>
          </a:prstGeom>
          <a:noFill/>
        </p:spPr>
        <p:txBody>
          <a:bodyPr wrap="square" rtlCol="0">
            <a:spAutoFit/>
          </a:bodyPr>
          <a:lstStyle/>
          <a:p>
            <a:r>
              <a:rPr lang="en-AU" sz="2200" dirty="0">
                <a:solidFill>
                  <a:schemeClr val="bg1"/>
                </a:solidFill>
                <a:latin typeface="Times New Roman" panose="02020603050405020304" pitchFamily="18" charset="0"/>
                <a:cs typeface="Times New Roman" panose="02020603050405020304" pitchFamily="18" charset="0"/>
              </a:rPr>
              <a:t>To fund the Government to provide</a:t>
            </a:r>
          </a:p>
          <a:p>
            <a:pPr marL="800100" lvl="1" indent="-342900">
              <a:buFont typeface="Arial" panose="020B0604020202020204" pitchFamily="34" charset="0"/>
              <a:buChar char="•"/>
            </a:pPr>
            <a:r>
              <a:rPr lang="en-AU" sz="2200" dirty="0">
                <a:solidFill>
                  <a:schemeClr val="bg1"/>
                </a:solidFill>
                <a:latin typeface="Times New Roman" panose="02020603050405020304" pitchFamily="18" charset="0"/>
                <a:cs typeface="Times New Roman" panose="02020603050405020304" pitchFamily="18" charset="0"/>
              </a:rPr>
              <a:t>National security</a:t>
            </a:r>
          </a:p>
          <a:p>
            <a:pPr marL="800100" lvl="1" indent="-342900">
              <a:buFont typeface="Arial" panose="020B0604020202020204" pitchFamily="34" charset="0"/>
              <a:buChar char="•"/>
            </a:pPr>
            <a:r>
              <a:rPr lang="en-AU" sz="2200" dirty="0">
                <a:solidFill>
                  <a:schemeClr val="bg1"/>
                </a:solidFill>
                <a:latin typeface="Times New Roman" panose="02020603050405020304" pitchFamily="18" charset="0"/>
                <a:cs typeface="Times New Roman" panose="02020603050405020304" pitchFamily="18" charset="0"/>
              </a:rPr>
              <a:t>Law and Order</a:t>
            </a:r>
          </a:p>
          <a:p>
            <a:pPr marL="800100" lvl="1" indent="-342900">
              <a:buFont typeface="Arial" panose="020B0604020202020204" pitchFamily="34" charset="0"/>
              <a:buChar char="•"/>
            </a:pPr>
            <a:r>
              <a:rPr lang="en-AU" sz="2200" dirty="0">
                <a:solidFill>
                  <a:schemeClr val="bg1"/>
                </a:solidFill>
                <a:latin typeface="Times New Roman" panose="02020603050405020304" pitchFamily="18" charset="0"/>
                <a:cs typeface="Times New Roman" panose="02020603050405020304" pitchFamily="18" charset="0"/>
              </a:rPr>
              <a:t>Education</a:t>
            </a:r>
          </a:p>
          <a:p>
            <a:pPr marL="800100" lvl="1" indent="-342900">
              <a:buFont typeface="Arial" panose="020B0604020202020204" pitchFamily="34" charset="0"/>
              <a:buChar char="•"/>
            </a:pPr>
            <a:r>
              <a:rPr lang="en-AU" sz="2200" dirty="0">
                <a:solidFill>
                  <a:schemeClr val="bg1"/>
                </a:solidFill>
                <a:latin typeface="Times New Roman" panose="02020603050405020304" pitchFamily="18" charset="0"/>
                <a:cs typeface="Times New Roman" panose="02020603050405020304" pitchFamily="18" charset="0"/>
              </a:rPr>
              <a:t>Transport infrastructure</a:t>
            </a:r>
            <a:br>
              <a:rPr lang="en-AU" sz="2200" dirty="0">
                <a:solidFill>
                  <a:schemeClr val="bg1"/>
                </a:solidFill>
                <a:latin typeface="Times New Roman" panose="02020603050405020304" pitchFamily="18" charset="0"/>
                <a:cs typeface="Times New Roman" panose="02020603050405020304" pitchFamily="18" charset="0"/>
              </a:rPr>
            </a:br>
            <a:endParaRPr lang="en-AU" sz="2200" dirty="0">
              <a:solidFill>
                <a:schemeClr val="bg1"/>
              </a:solidFill>
              <a:latin typeface="Times New Roman" panose="02020603050405020304" pitchFamily="18" charset="0"/>
              <a:cs typeface="Times New Roman" panose="02020603050405020304" pitchFamily="18" charset="0"/>
            </a:endParaRPr>
          </a:p>
          <a:p>
            <a:pPr marL="800100" lvl="1" indent="-342900">
              <a:buFont typeface="Arial" panose="020B0604020202020204" pitchFamily="34" charset="0"/>
              <a:buChar char="•"/>
            </a:pPr>
            <a:r>
              <a:rPr lang="en-AU" sz="2200" dirty="0">
                <a:solidFill>
                  <a:schemeClr val="bg1"/>
                </a:solidFill>
                <a:latin typeface="Times New Roman" panose="02020603050405020304" pitchFamily="18" charset="0"/>
                <a:cs typeface="Times New Roman" panose="02020603050405020304" pitchFamily="18" charset="0"/>
              </a:rPr>
              <a:t>Healthcare</a:t>
            </a:r>
          </a:p>
          <a:p>
            <a:pPr marL="800100" lvl="1" indent="-342900">
              <a:buFont typeface="Arial" panose="020B0604020202020204" pitchFamily="34" charset="0"/>
              <a:buChar char="•"/>
            </a:pPr>
            <a:r>
              <a:rPr lang="en-AU" sz="2200" dirty="0">
                <a:solidFill>
                  <a:schemeClr val="bg1"/>
                </a:solidFill>
                <a:latin typeface="Times New Roman" panose="02020603050405020304" pitchFamily="18" charset="0"/>
                <a:cs typeface="Times New Roman" panose="02020603050405020304" pitchFamily="18" charset="0"/>
              </a:rPr>
              <a:t>Welfare</a:t>
            </a:r>
          </a:p>
        </p:txBody>
      </p:sp>
      <p:sp>
        <p:nvSpPr>
          <p:cNvPr id="4" name="TextBox 3">
            <a:extLst>
              <a:ext uri="{FF2B5EF4-FFF2-40B4-BE49-F238E27FC236}">
                <a16:creationId xmlns:a16="http://schemas.microsoft.com/office/drawing/2014/main" id="{860C49D0-00B6-114C-A562-F5B864BBCB0B}"/>
              </a:ext>
            </a:extLst>
          </p:cNvPr>
          <p:cNvSpPr txBox="1"/>
          <p:nvPr/>
        </p:nvSpPr>
        <p:spPr>
          <a:xfrm>
            <a:off x="-7233" y="2304005"/>
            <a:ext cx="3269016" cy="461665"/>
          </a:xfrm>
          <a:prstGeom prst="rect">
            <a:avLst/>
          </a:prstGeom>
          <a:noFill/>
        </p:spPr>
        <p:txBody>
          <a:bodyPr wrap="square" rtlCol="0">
            <a:spAutoFit/>
          </a:bodyPr>
          <a:lstStyle/>
          <a:p>
            <a:r>
              <a:rPr lang="en-AU" sz="2400" dirty="0">
                <a:solidFill>
                  <a:srgbClr val="FFFF00"/>
                </a:solidFill>
                <a:latin typeface="Times New Roman" panose="02020603050405020304" pitchFamily="18" charset="0"/>
                <a:cs typeface="Times New Roman" panose="02020603050405020304" pitchFamily="18" charset="0"/>
              </a:rPr>
              <a:t>The purpose of Taxation</a:t>
            </a:r>
          </a:p>
        </p:txBody>
      </p:sp>
    </p:spTree>
    <p:extLst>
      <p:ext uri="{BB962C8B-B14F-4D97-AF65-F5344CB8AC3E}">
        <p14:creationId xmlns:p14="http://schemas.microsoft.com/office/powerpoint/2010/main" val="24903155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a:extLst>
              <a:ext uri="{FF2B5EF4-FFF2-40B4-BE49-F238E27FC236}">
                <a16:creationId xmlns:a16="http://schemas.microsoft.com/office/drawing/2014/main" id="{1D0255EF-FD54-834D-8D36-2697988671D0}"/>
              </a:ext>
            </a:extLst>
          </p:cNvPr>
          <p:cNvSpPr txBox="1"/>
          <p:nvPr/>
        </p:nvSpPr>
        <p:spPr>
          <a:xfrm>
            <a:off x="35496" y="0"/>
            <a:ext cx="9108504" cy="830997"/>
          </a:xfrm>
          <a:prstGeom prst="rect">
            <a:avLst/>
          </a:prstGeom>
          <a:noFill/>
        </p:spPr>
        <p:txBody>
          <a:bodyPr wrap="square" rtlCol="0">
            <a:spAutoFit/>
          </a:bodyPr>
          <a:lstStyle/>
          <a:p>
            <a:pPr algn="ctr"/>
            <a:r>
              <a:rPr lang="en-AU" sz="2400" dirty="0">
                <a:solidFill>
                  <a:srgbClr val="FFFF00"/>
                </a:solidFill>
                <a:latin typeface="Times New Roman" panose="02020603050405020304" pitchFamily="18" charset="0"/>
                <a:cs typeface="Times New Roman" panose="02020603050405020304" pitchFamily="18" charset="0"/>
              </a:rPr>
              <a:t>Taxation provides funding for Government</a:t>
            </a:r>
          </a:p>
          <a:p>
            <a:pPr algn="ctr"/>
            <a:r>
              <a:rPr lang="en-AU" sz="2400" dirty="0">
                <a:solidFill>
                  <a:srgbClr val="FFFF00"/>
                </a:solidFill>
                <a:latin typeface="Times New Roman" panose="02020603050405020304" pitchFamily="18" charset="0"/>
                <a:cs typeface="Times New Roman" panose="02020603050405020304" pitchFamily="18" charset="0"/>
              </a:rPr>
              <a:t>to provide Defence, Law &amp; Order, and Services</a:t>
            </a:r>
          </a:p>
        </p:txBody>
      </p:sp>
      <p:sp>
        <p:nvSpPr>
          <p:cNvPr id="12" name="TextBox 11">
            <a:extLst>
              <a:ext uri="{FF2B5EF4-FFF2-40B4-BE49-F238E27FC236}">
                <a16:creationId xmlns:a16="http://schemas.microsoft.com/office/drawing/2014/main" id="{4A12257D-A85A-B941-8275-A8831ED38615}"/>
              </a:ext>
            </a:extLst>
          </p:cNvPr>
          <p:cNvSpPr txBox="1"/>
          <p:nvPr/>
        </p:nvSpPr>
        <p:spPr>
          <a:xfrm>
            <a:off x="-15313" y="734042"/>
            <a:ext cx="9159313" cy="430887"/>
          </a:xfrm>
          <a:prstGeom prst="rect">
            <a:avLst/>
          </a:prstGeom>
          <a:noFill/>
        </p:spPr>
        <p:txBody>
          <a:bodyPr wrap="square" rtlCol="0">
            <a:spAutoFit/>
          </a:bodyPr>
          <a:lstStyle/>
          <a:p>
            <a:pPr marL="342900" indent="-342900">
              <a:buFont typeface="Arial" panose="020B0604020202020204" pitchFamily="34" charset="0"/>
              <a:buChar char="•"/>
            </a:pPr>
            <a:r>
              <a:rPr lang="en-AU" sz="2200" dirty="0">
                <a:solidFill>
                  <a:schemeClr val="bg1"/>
                </a:solidFill>
                <a:latin typeface="Times New Roman" panose="02020603050405020304" pitchFamily="18" charset="0"/>
                <a:cs typeface="Times New Roman" panose="02020603050405020304" pitchFamily="18" charset="0"/>
              </a:rPr>
              <a:t>Taxes extra unpopular in Israel – paid to their oppressors (Romans)</a:t>
            </a:r>
          </a:p>
        </p:txBody>
      </p:sp>
      <p:sp>
        <p:nvSpPr>
          <p:cNvPr id="13" name="TextBox 12">
            <a:extLst>
              <a:ext uri="{FF2B5EF4-FFF2-40B4-BE49-F238E27FC236}">
                <a16:creationId xmlns:a16="http://schemas.microsoft.com/office/drawing/2014/main" id="{30D9DD20-0DB0-CC49-B78B-F6F8E4C03A7E}"/>
              </a:ext>
            </a:extLst>
          </p:cNvPr>
          <p:cNvSpPr txBox="1"/>
          <p:nvPr/>
        </p:nvSpPr>
        <p:spPr>
          <a:xfrm>
            <a:off x="983521" y="1047805"/>
            <a:ext cx="2072803" cy="461665"/>
          </a:xfrm>
          <a:prstGeom prst="rect">
            <a:avLst/>
          </a:prstGeom>
          <a:noFill/>
        </p:spPr>
        <p:txBody>
          <a:bodyPr wrap="square" rtlCol="0">
            <a:spAutoFit/>
          </a:bodyPr>
          <a:lstStyle/>
          <a:p>
            <a:r>
              <a:rPr lang="en-AU" sz="2400" dirty="0">
                <a:solidFill>
                  <a:srgbClr val="FFFF00"/>
                </a:solidFill>
                <a:latin typeface="Times New Roman" panose="02020603050405020304" pitchFamily="18" charset="0"/>
                <a:cs typeface="Times New Roman" panose="02020603050405020304" pitchFamily="18" charset="0"/>
              </a:rPr>
              <a:t>Pharisees</a:t>
            </a:r>
          </a:p>
        </p:txBody>
      </p:sp>
      <p:sp>
        <p:nvSpPr>
          <p:cNvPr id="19" name="TextBox 18">
            <a:extLst>
              <a:ext uri="{FF2B5EF4-FFF2-40B4-BE49-F238E27FC236}">
                <a16:creationId xmlns:a16="http://schemas.microsoft.com/office/drawing/2014/main" id="{DF41E4D6-4D9F-3141-9B57-E3CBAFB7A45A}"/>
              </a:ext>
            </a:extLst>
          </p:cNvPr>
          <p:cNvSpPr txBox="1"/>
          <p:nvPr/>
        </p:nvSpPr>
        <p:spPr>
          <a:xfrm>
            <a:off x="7172" y="1381737"/>
            <a:ext cx="4492820" cy="1107996"/>
          </a:xfrm>
          <a:prstGeom prst="rect">
            <a:avLst/>
          </a:prstGeom>
          <a:noFill/>
        </p:spPr>
        <p:txBody>
          <a:bodyPr wrap="square" rtlCol="0">
            <a:spAutoFit/>
          </a:bodyPr>
          <a:lstStyle/>
          <a:p>
            <a:pPr marL="342900" indent="-342900">
              <a:buFont typeface="Arial" panose="020B0604020202020204" pitchFamily="34" charset="0"/>
              <a:buChar char="•"/>
            </a:pPr>
            <a:r>
              <a:rPr lang="en-AU" sz="2200" dirty="0">
                <a:solidFill>
                  <a:schemeClr val="bg1"/>
                </a:solidFill>
                <a:latin typeface="Times New Roman" panose="02020603050405020304" pitchFamily="18" charset="0"/>
                <a:cs typeface="Times New Roman" panose="02020603050405020304" pitchFamily="18" charset="0"/>
              </a:rPr>
              <a:t>Religious Lay purity movement</a:t>
            </a:r>
          </a:p>
          <a:p>
            <a:pPr marL="342900" indent="-342900">
              <a:buFont typeface="Arial" panose="020B0604020202020204" pitchFamily="34" charset="0"/>
              <a:buChar char="•"/>
            </a:pPr>
            <a:r>
              <a:rPr lang="en-AU" sz="2200" dirty="0">
                <a:solidFill>
                  <a:schemeClr val="bg1"/>
                </a:solidFill>
                <a:latin typeface="Times New Roman" panose="02020603050405020304" pitchFamily="18" charset="0"/>
                <a:cs typeface="Times New Roman" panose="02020603050405020304" pitchFamily="18" charset="0"/>
              </a:rPr>
              <a:t>All about religious purity</a:t>
            </a:r>
          </a:p>
          <a:p>
            <a:pPr marL="342900" indent="-342900">
              <a:buFont typeface="Arial" panose="020B0604020202020204" pitchFamily="34" charset="0"/>
              <a:buChar char="•"/>
            </a:pPr>
            <a:r>
              <a:rPr lang="en-AU" sz="2200" dirty="0">
                <a:solidFill>
                  <a:schemeClr val="bg1"/>
                </a:solidFill>
                <a:latin typeface="Times New Roman" panose="02020603050405020304" pitchFamily="18" charset="0"/>
                <a:cs typeface="Times New Roman" panose="02020603050405020304" pitchFamily="18" charset="0"/>
              </a:rPr>
              <a:t>Against Rome</a:t>
            </a:r>
          </a:p>
        </p:txBody>
      </p:sp>
      <p:sp>
        <p:nvSpPr>
          <p:cNvPr id="11" name="TextBox 10">
            <a:extLst>
              <a:ext uri="{FF2B5EF4-FFF2-40B4-BE49-F238E27FC236}">
                <a16:creationId xmlns:a16="http://schemas.microsoft.com/office/drawing/2014/main" id="{55BEEB46-D4AE-CE4D-9B12-400E2AA2865B}"/>
              </a:ext>
            </a:extLst>
          </p:cNvPr>
          <p:cNvSpPr txBox="1"/>
          <p:nvPr/>
        </p:nvSpPr>
        <p:spPr>
          <a:xfrm>
            <a:off x="5345266" y="1054529"/>
            <a:ext cx="2072803" cy="461665"/>
          </a:xfrm>
          <a:prstGeom prst="rect">
            <a:avLst/>
          </a:prstGeom>
          <a:noFill/>
        </p:spPr>
        <p:txBody>
          <a:bodyPr wrap="square" rtlCol="0">
            <a:spAutoFit/>
          </a:bodyPr>
          <a:lstStyle/>
          <a:p>
            <a:r>
              <a:rPr lang="en-AU" sz="2400" dirty="0">
                <a:solidFill>
                  <a:srgbClr val="FFFF00"/>
                </a:solidFill>
                <a:latin typeface="Times New Roman" panose="02020603050405020304" pitchFamily="18" charset="0"/>
                <a:cs typeface="Times New Roman" panose="02020603050405020304" pitchFamily="18" charset="0"/>
              </a:rPr>
              <a:t>Herodians</a:t>
            </a:r>
          </a:p>
        </p:txBody>
      </p:sp>
      <p:sp>
        <p:nvSpPr>
          <p:cNvPr id="14" name="TextBox 13">
            <a:extLst>
              <a:ext uri="{FF2B5EF4-FFF2-40B4-BE49-F238E27FC236}">
                <a16:creationId xmlns:a16="http://schemas.microsoft.com/office/drawing/2014/main" id="{471B7739-54E8-2945-ABEF-D86FC3482E51}"/>
              </a:ext>
            </a:extLst>
          </p:cNvPr>
          <p:cNvSpPr txBox="1"/>
          <p:nvPr/>
        </p:nvSpPr>
        <p:spPr>
          <a:xfrm>
            <a:off x="4528247" y="1388461"/>
            <a:ext cx="4604256" cy="1107996"/>
          </a:xfrm>
          <a:prstGeom prst="rect">
            <a:avLst/>
          </a:prstGeom>
          <a:noFill/>
        </p:spPr>
        <p:txBody>
          <a:bodyPr wrap="square" rtlCol="0">
            <a:spAutoFit/>
          </a:bodyPr>
          <a:lstStyle/>
          <a:p>
            <a:pPr marL="342900" indent="-342900">
              <a:buFont typeface="Arial" panose="020B0604020202020204" pitchFamily="34" charset="0"/>
              <a:buChar char="•"/>
            </a:pPr>
            <a:r>
              <a:rPr lang="en-AU" sz="2200" dirty="0">
                <a:solidFill>
                  <a:schemeClr val="bg1"/>
                </a:solidFill>
                <a:latin typeface="Times New Roman" panose="02020603050405020304" pitchFamily="18" charset="0"/>
                <a:cs typeface="Times New Roman" panose="02020603050405020304" pitchFamily="18" charset="0"/>
              </a:rPr>
              <a:t>Political supporters of King Herod</a:t>
            </a:r>
          </a:p>
          <a:p>
            <a:pPr marL="342900" indent="-342900">
              <a:buFont typeface="Arial" panose="020B0604020202020204" pitchFamily="34" charset="0"/>
              <a:buChar char="•"/>
            </a:pPr>
            <a:r>
              <a:rPr lang="en-AU" sz="2200" dirty="0">
                <a:solidFill>
                  <a:schemeClr val="bg1"/>
                </a:solidFill>
                <a:latin typeface="Times New Roman" panose="02020603050405020304" pitchFamily="18" charset="0"/>
                <a:cs typeface="Times New Roman" panose="02020603050405020304" pitchFamily="18" charset="0"/>
              </a:rPr>
              <a:t>Hedonism – indulgence to excess</a:t>
            </a:r>
          </a:p>
          <a:p>
            <a:pPr marL="342900" indent="-342900">
              <a:buFont typeface="Arial" panose="020B0604020202020204" pitchFamily="34" charset="0"/>
              <a:buChar char="•"/>
            </a:pPr>
            <a:r>
              <a:rPr lang="en-AU" sz="2200" dirty="0">
                <a:solidFill>
                  <a:schemeClr val="bg1"/>
                </a:solidFill>
                <a:latin typeface="Times New Roman" panose="02020603050405020304" pitchFamily="18" charset="0"/>
                <a:cs typeface="Times New Roman" panose="02020603050405020304" pitchFamily="18" charset="0"/>
              </a:rPr>
              <a:t>Rome was an ally</a:t>
            </a:r>
          </a:p>
        </p:txBody>
      </p:sp>
      <p:sp>
        <p:nvSpPr>
          <p:cNvPr id="5" name="TextBox 4">
            <a:extLst>
              <a:ext uri="{FF2B5EF4-FFF2-40B4-BE49-F238E27FC236}">
                <a16:creationId xmlns:a16="http://schemas.microsoft.com/office/drawing/2014/main" id="{2C8D14B9-1C89-994F-B80F-B0FEC99EECA6}"/>
              </a:ext>
            </a:extLst>
          </p:cNvPr>
          <p:cNvSpPr txBox="1"/>
          <p:nvPr/>
        </p:nvSpPr>
        <p:spPr>
          <a:xfrm>
            <a:off x="44647" y="1095659"/>
            <a:ext cx="8847833" cy="1385582"/>
          </a:xfrm>
          <a:prstGeom prst="rect">
            <a:avLst/>
          </a:prstGeom>
          <a:noFill/>
          <a:ln w="19050">
            <a:solidFill>
              <a:schemeClr val="bg1"/>
            </a:solidFill>
          </a:ln>
        </p:spPr>
        <p:txBody>
          <a:bodyPr wrap="square" rtlCol="0">
            <a:noAutofit/>
          </a:bodyPr>
          <a:lstStyle/>
          <a:p>
            <a:endParaRPr lang="en-AU" dirty="0"/>
          </a:p>
        </p:txBody>
      </p:sp>
      <p:sp>
        <p:nvSpPr>
          <p:cNvPr id="17" name="Text Box 4">
            <a:extLst>
              <a:ext uri="{FF2B5EF4-FFF2-40B4-BE49-F238E27FC236}">
                <a16:creationId xmlns:a16="http://schemas.microsoft.com/office/drawing/2014/main" id="{0D6F1813-BD03-9B46-B6A1-E4BB8D797551}"/>
              </a:ext>
            </a:extLst>
          </p:cNvPr>
          <p:cNvSpPr txBox="1">
            <a:spLocks noChangeArrowheads="1"/>
          </p:cNvSpPr>
          <p:nvPr/>
        </p:nvSpPr>
        <p:spPr bwMode="auto">
          <a:xfrm>
            <a:off x="0" y="2511048"/>
            <a:ext cx="9144000" cy="2123658"/>
          </a:xfrm>
          <a:prstGeom prst="rect">
            <a:avLst/>
          </a:prstGeom>
          <a:solidFill>
            <a:schemeClr val="bg1"/>
          </a:solidFill>
          <a:ln w="9525">
            <a:noFill/>
            <a:miter lim="800000"/>
            <a:headEnd/>
            <a:tailEnd/>
          </a:ln>
        </p:spPr>
        <p:txBody>
          <a:bodyPr wrap="square">
            <a:prstTxWarp prst="textNoShape">
              <a:avLst/>
            </a:prstTxWarp>
            <a:spAutoFit/>
          </a:bodyPr>
          <a:lstStyle/>
          <a:p>
            <a:pPr>
              <a:spcAft>
                <a:spcPts val="0"/>
              </a:spcAft>
            </a:pPr>
            <a:r>
              <a:rPr lang="en-AU" sz="2200" dirty="0">
                <a:latin typeface="Comic Sans MS" panose="030F0902030302020204" pitchFamily="66" charset="0"/>
                <a:ea typeface="Calibri" panose="020F0502020204030204" pitchFamily="34" charset="0"/>
              </a:rPr>
              <a:t>“Teacher, we know that you are true and do not care about anyone’s opinion.  For you are not swayed by appearances, but truly teach the way of God.  Is it lawful to pay taxes to Caesar, or not?  Should we pay them, or should we not?”  </a:t>
            </a:r>
            <a:r>
              <a:rPr lang="en-AU" sz="2200" b="1" baseline="30000" dirty="0">
                <a:latin typeface="Comic Sans MS" panose="030F0902030302020204" pitchFamily="66" charset="0"/>
                <a:ea typeface="Calibri" panose="020F0502020204030204" pitchFamily="34" charset="0"/>
              </a:rPr>
              <a:t>15 </a:t>
            </a:r>
            <a:r>
              <a:rPr lang="en-AU" sz="2200" dirty="0">
                <a:latin typeface="Comic Sans MS" panose="030F0902030302020204" pitchFamily="66" charset="0"/>
                <a:ea typeface="Calibri" panose="020F0502020204030204" pitchFamily="34" charset="0"/>
              </a:rPr>
              <a:t>But, knowing their hypocrisy, he said to them, </a:t>
            </a:r>
            <a:r>
              <a:rPr lang="en-AU" sz="2200" dirty="0">
                <a:solidFill>
                  <a:srgbClr val="FF0000"/>
                </a:solidFill>
                <a:latin typeface="Comic Sans MS" panose="030F0902030302020204" pitchFamily="66" charset="0"/>
                <a:ea typeface="Calibri" panose="020F0502020204030204" pitchFamily="34" charset="0"/>
              </a:rPr>
              <a:t>“Why put me to the test?  Bring me a denarius and let me look at it.”</a:t>
            </a:r>
            <a:endParaRPr lang="en-GB" sz="2200" dirty="0">
              <a:effectLst/>
              <a:latin typeface="Comic Sans MS" panose="030F0902030302020204" pitchFamily="66" charset="0"/>
              <a:ea typeface="Times New Roman" charset="0"/>
              <a:cs typeface="Times New Roman" charset="0"/>
            </a:endParaRPr>
          </a:p>
        </p:txBody>
      </p:sp>
    </p:spTree>
    <p:extLst>
      <p:ext uri="{BB962C8B-B14F-4D97-AF65-F5344CB8AC3E}">
        <p14:creationId xmlns:p14="http://schemas.microsoft.com/office/powerpoint/2010/main" val="20626229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1" nodeType="withEffect">
                                  <p:stCondLst>
                                    <p:cond delay="0"/>
                                  </p:stCondLst>
                                  <p:childTnLst>
                                    <p:set>
                                      <p:cBhvr>
                                        <p:cTn id="8" dur="1" fill="hold">
                                          <p:stCondLst>
                                            <p:cond delay="0"/>
                                          </p:stCondLst>
                                        </p:cTn>
                                        <p:tgtEl>
                                          <p:spTgt spid="14">
                                            <p:txEl>
                                              <p:pRg st="0" end="0"/>
                                            </p:txEl>
                                          </p:spTgt>
                                        </p:tgtEl>
                                        <p:attrNameLst>
                                          <p:attrName>style.visibility</p:attrName>
                                        </p:attrNameLst>
                                      </p:cBhvr>
                                      <p:to>
                                        <p:strVal val="visible"/>
                                      </p:to>
                                    </p:set>
                                  </p:childTnLst>
                                </p:cTn>
                              </p:par>
                              <p:par>
                                <p:cTn id="9" presetID="1" presetClass="entr" presetSubtype="0" fill="hold" grpId="1" nodeType="withEffect">
                                  <p:stCondLst>
                                    <p:cond delay="0"/>
                                  </p:stCondLst>
                                  <p:childTnLst>
                                    <p:set>
                                      <p:cBhvr>
                                        <p:cTn id="10" dur="1" fill="hold">
                                          <p:stCondLst>
                                            <p:cond delay="0"/>
                                          </p:stCondLst>
                                        </p:cTn>
                                        <p:tgtEl>
                                          <p:spTgt spid="14">
                                            <p:txEl>
                                              <p:pRg st="1" end="1"/>
                                            </p:txEl>
                                          </p:spTgt>
                                        </p:tgtEl>
                                        <p:attrNameLst>
                                          <p:attrName>style.visibility</p:attrName>
                                        </p:attrNameLst>
                                      </p:cBhvr>
                                      <p:to>
                                        <p:strVal val="visible"/>
                                      </p:to>
                                    </p:set>
                                  </p:childTnLst>
                                </p:cTn>
                              </p:par>
                              <p:par>
                                <p:cTn id="11" presetID="1" presetClass="entr" presetSubtype="0" fill="hold" grpId="1" nodeType="withEffect">
                                  <p:stCondLst>
                                    <p:cond delay="0"/>
                                  </p:stCondLst>
                                  <p:childTnLst>
                                    <p:set>
                                      <p:cBhvr>
                                        <p:cTn id="12" dur="1" fill="hold">
                                          <p:stCondLst>
                                            <p:cond delay="0"/>
                                          </p:stCondLst>
                                        </p:cTn>
                                        <p:tgtEl>
                                          <p:spTgt spid="14">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9">
                                            <p:txEl>
                                              <p:pRg st="0" end="0"/>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9">
                                            <p:txEl>
                                              <p:pRg st="1" end="1"/>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9">
                                            <p:txEl>
                                              <p:pRg st="2" end="2"/>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3"/>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9" grpId="0" build="p"/>
      <p:bldP spid="11" grpId="0"/>
      <p:bldP spid="14" grpId="1" build="allAtOnce"/>
      <p:bldP spid="5" grpId="1" animBg="1"/>
      <p:bldP spid="1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D20E6863-9618-224A-929B-BA457EF0EB3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5576" y="0"/>
            <a:ext cx="7424355" cy="3650308"/>
          </a:xfrm>
          <a:prstGeom prst="rect">
            <a:avLst/>
          </a:prstGeom>
          <a:noFill/>
          <a:extLst>
            <a:ext uri="{909E8E84-426E-40DD-AFC4-6F175D3DCCD1}">
              <a14:hiddenFill xmlns:a14="http://schemas.microsoft.com/office/drawing/2010/main">
                <a:solidFill>
                  <a:srgbClr val="FFFFFF"/>
                </a:solidFill>
              </a14:hiddenFill>
            </a:ext>
          </a:extLst>
        </p:spPr>
      </p:pic>
      <p:sp>
        <p:nvSpPr>
          <p:cNvPr id="4" name="Text Box 4">
            <a:extLst>
              <a:ext uri="{FF2B5EF4-FFF2-40B4-BE49-F238E27FC236}">
                <a16:creationId xmlns:a16="http://schemas.microsoft.com/office/drawing/2014/main" id="{821ED5FA-9A7A-5D4A-A216-A53502F264E2}"/>
              </a:ext>
            </a:extLst>
          </p:cNvPr>
          <p:cNvSpPr txBox="1">
            <a:spLocks noChangeArrowheads="1"/>
          </p:cNvSpPr>
          <p:nvPr/>
        </p:nvSpPr>
        <p:spPr bwMode="auto">
          <a:xfrm>
            <a:off x="0" y="3865612"/>
            <a:ext cx="9144000" cy="1061829"/>
          </a:xfrm>
          <a:prstGeom prst="rect">
            <a:avLst/>
          </a:prstGeom>
          <a:solidFill>
            <a:schemeClr val="bg1"/>
          </a:solidFill>
          <a:ln w="9525">
            <a:noFill/>
            <a:miter lim="800000"/>
            <a:headEnd/>
            <a:tailEnd/>
          </a:ln>
        </p:spPr>
        <p:txBody>
          <a:bodyPr wrap="square">
            <a:prstTxWarp prst="textNoShape">
              <a:avLst/>
            </a:prstTxWarp>
            <a:spAutoFit/>
          </a:bodyPr>
          <a:lstStyle/>
          <a:p>
            <a:pPr>
              <a:spcAft>
                <a:spcPts val="0"/>
              </a:spcAft>
            </a:pPr>
            <a:r>
              <a:rPr lang="en-AU" sz="2100" dirty="0">
                <a:latin typeface="Comic Sans MS" panose="030F0902030302020204" pitchFamily="66" charset="0"/>
                <a:ea typeface="Calibri" panose="020F0502020204030204" pitchFamily="34" charset="0"/>
              </a:rPr>
              <a:t> </a:t>
            </a:r>
            <a:r>
              <a:rPr lang="en-AU" sz="2100" dirty="0">
                <a:solidFill>
                  <a:srgbClr val="FF0000"/>
                </a:solidFill>
                <a:latin typeface="Comic Sans MS" panose="030F0902030302020204" pitchFamily="66" charset="0"/>
                <a:ea typeface="Calibri" panose="020F0502020204030204" pitchFamily="34" charset="0"/>
              </a:rPr>
              <a:t>“Whose likeness and inscription is this?”</a:t>
            </a:r>
            <a:r>
              <a:rPr lang="en-AU" sz="2100" dirty="0">
                <a:latin typeface="Comic Sans MS" panose="030F0902030302020204" pitchFamily="66" charset="0"/>
                <a:ea typeface="Calibri" panose="020F0502020204030204" pitchFamily="34" charset="0"/>
              </a:rPr>
              <a:t>  They said to him, “Caesar’s.”  </a:t>
            </a:r>
            <a:r>
              <a:rPr lang="en-AU" sz="2100" b="1" baseline="30000" dirty="0">
                <a:latin typeface="Comic Sans MS" panose="030F0902030302020204" pitchFamily="66" charset="0"/>
                <a:ea typeface="Calibri" panose="020F0502020204030204" pitchFamily="34" charset="0"/>
              </a:rPr>
              <a:t>17 </a:t>
            </a:r>
            <a:r>
              <a:rPr lang="en-AU" sz="2100" dirty="0">
                <a:latin typeface="Comic Sans MS" panose="030F0902030302020204" pitchFamily="66" charset="0"/>
                <a:ea typeface="Calibri" panose="020F0502020204030204" pitchFamily="34" charset="0"/>
              </a:rPr>
              <a:t>Jesus said to them, </a:t>
            </a:r>
            <a:r>
              <a:rPr lang="en-AU" sz="2100" dirty="0">
                <a:solidFill>
                  <a:srgbClr val="FF0000"/>
                </a:solidFill>
                <a:latin typeface="Comic Sans MS" panose="030F0902030302020204" pitchFamily="66" charset="0"/>
                <a:ea typeface="Calibri" panose="020F0502020204030204" pitchFamily="34" charset="0"/>
              </a:rPr>
              <a:t>“Render to Caesar the things that are Caesar’s, and to God the things that are God’s.”</a:t>
            </a:r>
            <a:r>
              <a:rPr lang="en-AU" sz="2100" dirty="0">
                <a:latin typeface="Comic Sans MS" panose="030F0902030302020204" pitchFamily="66" charset="0"/>
                <a:ea typeface="Calibri" panose="020F0502020204030204" pitchFamily="34" charset="0"/>
              </a:rPr>
              <a:t>  And they marvelled at him.</a:t>
            </a:r>
            <a:r>
              <a:rPr lang="en-AU" sz="2100" dirty="0">
                <a:latin typeface="Comic Sans MS" panose="030F0902030302020204" pitchFamily="66" charset="0"/>
              </a:rPr>
              <a:t> </a:t>
            </a:r>
            <a:endParaRPr lang="en-GB" sz="2100" dirty="0">
              <a:effectLst/>
              <a:latin typeface="Comic Sans MS" panose="030F0902030302020204" pitchFamily="66" charset="0"/>
              <a:ea typeface="Times New Roman" charset="0"/>
              <a:cs typeface="Times New Roman" charset="0"/>
            </a:endParaRPr>
          </a:p>
        </p:txBody>
      </p:sp>
    </p:spTree>
    <p:extLst>
      <p:ext uri="{BB962C8B-B14F-4D97-AF65-F5344CB8AC3E}">
        <p14:creationId xmlns:p14="http://schemas.microsoft.com/office/powerpoint/2010/main" val="13319285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4A12257D-A85A-B941-8275-A8831ED38615}"/>
              </a:ext>
            </a:extLst>
          </p:cNvPr>
          <p:cNvSpPr txBox="1"/>
          <p:nvPr/>
        </p:nvSpPr>
        <p:spPr>
          <a:xfrm>
            <a:off x="-21732" y="1864631"/>
            <a:ext cx="9159313" cy="430887"/>
          </a:xfrm>
          <a:prstGeom prst="rect">
            <a:avLst/>
          </a:prstGeom>
          <a:noFill/>
        </p:spPr>
        <p:txBody>
          <a:bodyPr wrap="square" rtlCol="0">
            <a:spAutoFit/>
          </a:bodyPr>
          <a:lstStyle/>
          <a:p>
            <a:pPr marL="342900" indent="-342900">
              <a:buFont typeface="Arial" panose="020B0604020202020204" pitchFamily="34" charset="0"/>
              <a:buChar char="•"/>
            </a:pPr>
            <a:r>
              <a:rPr lang="en-AU" sz="2200" dirty="0">
                <a:solidFill>
                  <a:schemeClr val="bg1"/>
                </a:solidFill>
                <a:latin typeface="Times New Roman" panose="02020603050405020304" pitchFamily="18" charset="0"/>
                <a:cs typeface="Times New Roman" panose="02020603050405020304" pitchFamily="18" charset="0"/>
              </a:rPr>
              <a:t>It is Godly to pay taxes</a:t>
            </a:r>
          </a:p>
        </p:txBody>
      </p:sp>
      <p:sp>
        <p:nvSpPr>
          <p:cNvPr id="13" name="TextBox 12">
            <a:extLst>
              <a:ext uri="{FF2B5EF4-FFF2-40B4-BE49-F238E27FC236}">
                <a16:creationId xmlns:a16="http://schemas.microsoft.com/office/drawing/2014/main" id="{30D9DD20-0DB0-CC49-B78B-F6F8E4C03A7E}"/>
              </a:ext>
            </a:extLst>
          </p:cNvPr>
          <p:cNvSpPr txBox="1"/>
          <p:nvPr/>
        </p:nvSpPr>
        <p:spPr>
          <a:xfrm>
            <a:off x="0" y="0"/>
            <a:ext cx="9132503" cy="461665"/>
          </a:xfrm>
          <a:prstGeom prst="rect">
            <a:avLst/>
          </a:prstGeom>
          <a:noFill/>
        </p:spPr>
        <p:txBody>
          <a:bodyPr wrap="square" rtlCol="0">
            <a:spAutoFit/>
          </a:bodyPr>
          <a:lstStyle/>
          <a:p>
            <a:r>
              <a:rPr lang="en-AU" sz="2400" dirty="0">
                <a:solidFill>
                  <a:srgbClr val="FFFF00"/>
                </a:solidFill>
                <a:latin typeface="Times New Roman" panose="02020603050405020304" pitchFamily="18" charset="0"/>
                <a:cs typeface="Times New Roman" panose="02020603050405020304" pitchFamily="18" charset="0"/>
              </a:rPr>
              <a:t>Hypocrisy of Pharisees &amp; Herodians </a:t>
            </a:r>
          </a:p>
        </p:txBody>
      </p:sp>
      <p:sp>
        <p:nvSpPr>
          <p:cNvPr id="19" name="TextBox 18">
            <a:extLst>
              <a:ext uri="{FF2B5EF4-FFF2-40B4-BE49-F238E27FC236}">
                <a16:creationId xmlns:a16="http://schemas.microsoft.com/office/drawing/2014/main" id="{DF41E4D6-4D9F-3141-9B57-E3CBAFB7A45A}"/>
              </a:ext>
            </a:extLst>
          </p:cNvPr>
          <p:cNvSpPr txBox="1"/>
          <p:nvPr/>
        </p:nvSpPr>
        <p:spPr>
          <a:xfrm>
            <a:off x="4707734" y="30778"/>
            <a:ext cx="3347865" cy="430887"/>
          </a:xfrm>
          <a:prstGeom prst="rect">
            <a:avLst/>
          </a:prstGeom>
          <a:noFill/>
        </p:spPr>
        <p:txBody>
          <a:bodyPr wrap="square" rtlCol="0">
            <a:spAutoFit/>
          </a:bodyPr>
          <a:lstStyle/>
          <a:p>
            <a:pPr marL="342900" indent="-342900">
              <a:buFont typeface="Arial" panose="020B0604020202020204" pitchFamily="34" charset="0"/>
              <a:buChar char="•"/>
            </a:pPr>
            <a:r>
              <a:rPr lang="en-AU" sz="2200" dirty="0">
                <a:solidFill>
                  <a:schemeClr val="bg1"/>
                </a:solidFill>
                <a:latin typeface="Times New Roman" panose="02020603050405020304" pitchFamily="18" charset="0"/>
                <a:cs typeface="Times New Roman" panose="02020603050405020304" pitchFamily="18" charset="0"/>
              </a:rPr>
              <a:t>Conspiring against Jesus</a:t>
            </a:r>
          </a:p>
        </p:txBody>
      </p:sp>
      <p:sp>
        <p:nvSpPr>
          <p:cNvPr id="11" name="TextBox 10">
            <a:extLst>
              <a:ext uri="{FF2B5EF4-FFF2-40B4-BE49-F238E27FC236}">
                <a16:creationId xmlns:a16="http://schemas.microsoft.com/office/drawing/2014/main" id="{55BEEB46-D4AE-CE4D-9B12-400E2AA2865B}"/>
              </a:ext>
            </a:extLst>
          </p:cNvPr>
          <p:cNvSpPr txBox="1"/>
          <p:nvPr/>
        </p:nvSpPr>
        <p:spPr>
          <a:xfrm>
            <a:off x="0" y="409228"/>
            <a:ext cx="3744416" cy="461665"/>
          </a:xfrm>
          <a:prstGeom prst="rect">
            <a:avLst/>
          </a:prstGeom>
          <a:noFill/>
        </p:spPr>
        <p:txBody>
          <a:bodyPr wrap="square" rtlCol="0">
            <a:spAutoFit/>
          </a:bodyPr>
          <a:lstStyle/>
          <a:p>
            <a:r>
              <a:rPr lang="en-AU" sz="2400" dirty="0">
                <a:solidFill>
                  <a:srgbClr val="FFFF00"/>
                </a:solidFill>
                <a:latin typeface="Times New Roman" panose="02020603050405020304" pitchFamily="18" charset="0"/>
                <a:cs typeface="Times New Roman" panose="02020603050405020304" pitchFamily="18" charset="0"/>
              </a:rPr>
              <a:t>Marvelled at Jesus’ Answer</a:t>
            </a:r>
          </a:p>
        </p:txBody>
      </p:sp>
      <p:sp>
        <p:nvSpPr>
          <p:cNvPr id="14" name="TextBox 13">
            <a:extLst>
              <a:ext uri="{FF2B5EF4-FFF2-40B4-BE49-F238E27FC236}">
                <a16:creationId xmlns:a16="http://schemas.microsoft.com/office/drawing/2014/main" id="{471B7739-54E8-2945-ABEF-D86FC3482E51}"/>
              </a:ext>
            </a:extLst>
          </p:cNvPr>
          <p:cNvSpPr txBox="1"/>
          <p:nvPr/>
        </p:nvSpPr>
        <p:spPr>
          <a:xfrm>
            <a:off x="-26970" y="769268"/>
            <a:ext cx="9132503" cy="769441"/>
          </a:xfrm>
          <a:prstGeom prst="rect">
            <a:avLst/>
          </a:prstGeom>
          <a:noFill/>
        </p:spPr>
        <p:txBody>
          <a:bodyPr wrap="square" rtlCol="0">
            <a:spAutoFit/>
          </a:bodyPr>
          <a:lstStyle/>
          <a:p>
            <a:pPr marL="342900" indent="-342900">
              <a:buFont typeface="Arial" panose="020B0604020202020204" pitchFamily="34" charset="0"/>
              <a:buChar char="•"/>
            </a:pPr>
            <a:r>
              <a:rPr lang="en-AU" sz="2200" dirty="0">
                <a:solidFill>
                  <a:schemeClr val="bg1"/>
                </a:solidFill>
                <a:latin typeface="Times New Roman" panose="02020603050405020304" pitchFamily="18" charset="0"/>
                <a:cs typeface="Times New Roman" panose="02020603050405020304" pitchFamily="18" charset="0"/>
              </a:rPr>
              <a:t>Their questions was in terms of “giving” (like a gift) to Caesar</a:t>
            </a:r>
          </a:p>
          <a:p>
            <a:pPr marL="342900" indent="-342900">
              <a:buFont typeface="Arial" panose="020B0604020202020204" pitchFamily="34" charset="0"/>
              <a:buChar char="•"/>
            </a:pPr>
            <a:r>
              <a:rPr lang="en-AU" sz="2200" dirty="0">
                <a:solidFill>
                  <a:schemeClr val="bg1"/>
                </a:solidFill>
                <a:latin typeface="Times New Roman" panose="02020603050405020304" pitchFamily="18" charset="0"/>
                <a:cs typeface="Times New Roman" panose="02020603050405020304" pitchFamily="18" charset="0"/>
              </a:rPr>
              <a:t>Jesus’ answer was in terms of “giving back”  what is rightfully owed.</a:t>
            </a:r>
          </a:p>
        </p:txBody>
      </p:sp>
      <p:sp>
        <p:nvSpPr>
          <p:cNvPr id="10" name="TextBox 9">
            <a:extLst>
              <a:ext uri="{FF2B5EF4-FFF2-40B4-BE49-F238E27FC236}">
                <a16:creationId xmlns:a16="http://schemas.microsoft.com/office/drawing/2014/main" id="{2BDB3629-3449-D74E-BC09-F229B39F416E}"/>
              </a:ext>
            </a:extLst>
          </p:cNvPr>
          <p:cNvSpPr txBox="1"/>
          <p:nvPr/>
        </p:nvSpPr>
        <p:spPr>
          <a:xfrm>
            <a:off x="0" y="1455403"/>
            <a:ext cx="9144000" cy="461665"/>
          </a:xfrm>
          <a:prstGeom prst="rect">
            <a:avLst/>
          </a:prstGeom>
          <a:noFill/>
        </p:spPr>
        <p:txBody>
          <a:bodyPr wrap="square" rtlCol="0">
            <a:spAutoFit/>
          </a:bodyPr>
          <a:lstStyle/>
          <a:p>
            <a:r>
              <a:rPr lang="en-AU" sz="2400" dirty="0">
                <a:solidFill>
                  <a:srgbClr val="FFFF00"/>
                </a:solidFill>
                <a:latin typeface="Times New Roman" panose="02020603050405020304" pitchFamily="18" charset="0"/>
                <a:cs typeface="Times New Roman" panose="02020603050405020304" pitchFamily="18" charset="0"/>
              </a:rPr>
              <a:t>The State is an institution ordained by God to govern.  </a:t>
            </a:r>
          </a:p>
        </p:txBody>
      </p:sp>
    </p:spTree>
    <p:extLst>
      <p:ext uri="{BB962C8B-B14F-4D97-AF65-F5344CB8AC3E}">
        <p14:creationId xmlns:p14="http://schemas.microsoft.com/office/powerpoint/2010/main" val="21597063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4309641"/>
          </a:xfrm>
          <a:prstGeom prst="rect">
            <a:avLst/>
          </a:prstGeom>
          <a:noFill/>
          <a:ln w="9525">
            <a:noFill/>
            <a:miter lim="800000"/>
            <a:headEnd/>
            <a:tailEnd/>
          </a:ln>
        </p:spPr>
        <p:txBody>
          <a:bodyPr wrap="square">
            <a:prstTxWarp prst="textNoShape">
              <a:avLst/>
            </a:prstTxWarp>
            <a:spAutoFit/>
          </a:bodyPr>
          <a:lstStyle/>
          <a:p>
            <a:pPr>
              <a:lnSpc>
                <a:spcPct val="115000"/>
              </a:lnSpc>
              <a:spcAft>
                <a:spcPts val="0"/>
              </a:spcAft>
            </a:pPr>
            <a:r>
              <a:rPr lang="en-AU" sz="2400" b="1" baseline="30000" dirty="0">
                <a:solidFill>
                  <a:schemeClr val="bg1"/>
                </a:solidFill>
                <a:latin typeface="Comic Sans MS" panose="030F0902030302020204" pitchFamily="66" charset="0"/>
                <a:ea typeface="Arial" panose="020B0604020202020204" pitchFamily="34" charset="0"/>
                <a:cs typeface="Times New Roman" panose="02020603050405020304" pitchFamily="18" charset="0"/>
              </a:rPr>
              <a:t>Romans 13:1 </a:t>
            </a:r>
            <a:r>
              <a:rPr lang="en-AU" sz="2400" dirty="0">
                <a:solidFill>
                  <a:schemeClr val="bg1"/>
                </a:solidFill>
                <a:latin typeface="Comic Sans MS" panose="030F0902030302020204" pitchFamily="66" charset="0"/>
                <a:ea typeface="Arial" panose="020B0604020202020204" pitchFamily="34" charset="0"/>
                <a:cs typeface="Times New Roman" panose="02020603050405020304" pitchFamily="18" charset="0"/>
              </a:rPr>
              <a:t>Let every person be subject to the governing authorities.  For there is no authority except from God, and those that exist have been instituted by God.  </a:t>
            </a:r>
            <a:r>
              <a:rPr lang="en-AU" sz="2400" b="1" baseline="30000" dirty="0">
                <a:solidFill>
                  <a:schemeClr val="bg1"/>
                </a:solidFill>
                <a:latin typeface="Comic Sans MS" panose="030F0902030302020204" pitchFamily="66" charset="0"/>
                <a:ea typeface="Arial" panose="020B0604020202020204" pitchFamily="34" charset="0"/>
                <a:cs typeface="Times New Roman" panose="02020603050405020304" pitchFamily="18" charset="0"/>
              </a:rPr>
              <a:t>2 </a:t>
            </a:r>
            <a:r>
              <a:rPr lang="en-AU" sz="2400" dirty="0">
                <a:solidFill>
                  <a:schemeClr val="bg1"/>
                </a:solidFill>
                <a:latin typeface="Comic Sans MS" panose="030F0902030302020204" pitchFamily="66" charset="0"/>
                <a:ea typeface="Arial" panose="020B0604020202020204" pitchFamily="34" charset="0"/>
                <a:cs typeface="Times New Roman" panose="02020603050405020304" pitchFamily="18" charset="0"/>
              </a:rPr>
              <a:t>Therefore whoever resists the authorities resists what God has appointed, and those who resist will incur judgment.  </a:t>
            </a:r>
            <a:r>
              <a:rPr lang="en-AU" sz="2400" b="1" baseline="30000" dirty="0">
                <a:solidFill>
                  <a:schemeClr val="bg1"/>
                </a:solidFill>
                <a:latin typeface="Comic Sans MS" panose="030F0902030302020204" pitchFamily="66" charset="0"/>
                <a:ea typeface="Arial" panose="020B0604020202020204" pitchFamily="34" charset="0"/>
                <a:cs typeface="Times New Roman" panose="02020603050405020304" pitchFamily="18" charset="0"/>
              </a:rPr>
              <a:t>3 </a:t>
            </a:r>
            <a:r>
              <a:rPr lang="en-AU" sz="2400" dirty="0">
                <a:solidFill>
                  <a:schemeClr val="bg1"/>
                </a:solidFill>
                <a:latin typeface="Comic Sans MS" panose="030F0902030302020204" pitchFamily="66" charset="0"/>
                <a:ea typeface="Arial" panose="020B0604020202020204" pitchFamily="34" charset="0"/>
                <a:cs typeface="Times New Roman" panose="02020603050405020304" pitchFamily="18" charset="0"/>
              </a:rPr>
              <a:t>For rulers are not a terror to good conduct, but to bad.  Would you have no fear of the one who is in authority?  Then do what is good, and you will receive his approval, </a:t>
            </a:r>
            <a:r>
              <a:rPr lang="en-AU" sz="2400" b="1" baseline="30000" dirty="0">
                <a:solidFill>
                  <a:schemeClr val="bg1"/>
                </a:solidFill>
                <a:latin typeface="Comic Sans MS" panose="030F0902030302020204" pitchFamily="66" charset="0"/>
                <a:ea typeface="Arial" panose="020B0604020202020204" pitchFamily="34" charset="0"/>
                <a:cs typeface="Times New Roman" panose="02020603050405020304" pitchFamily="18" charset="0"/>
              </a:rPr>
              <a:t>4 </a:t>
            </a:r>
            <a:r>
              <a:rPr lang="en-AU" sz="2400" dirty="0">
                <a:solidFill>
                  <a:schemeClr val="bg1"/>
                </a:solidFill>
                <a:latin typeface="Comic Sans MS" panose="030F0902030302020204" pitchFamily="66" charset="0"/>
                <a:ea typeface="Arial" panose="020B0604020202020204" pitchFamily="34" charset="0"/>
                <a:cs typeface="Times New Roman" panose="02020603050405020304" pitchFamily="18" charset="0"/>
              </a:rPr>
              <a:t>for he is God’s servant for your good.  But if you do wrong, be afraid, for he does not bear the sword in vain.</a:t>
            </a:r>
            <a:endParaRPr lang="en-GB" sz="2400" dirty="0">
              <a:solidFill>
                <a:schemeClr val="bg1"/>
              </a:solidFill>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15541700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3460178"/>
          </a:xfrm>
          <a:prstGeom prst="rect">
            <a:avLst/>
          </a:prstGeom>
          <a:noFill/>
          <a:ln w="9525">
            <a:noFill/>
            <a:miter lim="800000"/>
            <a:headEnd/>
            <a:tailEnd/>
          </a:ln>
        </p:spPr>
        <p:txBody>
          <a:bodyPr wrap="square">
            <a:prstTxWarp prst="textNoShape">
              <a:avLst/>
            </a:prstTxWarp>
            <a:spAutoFit/>
          </a:bodyPr>
          <a:lstStyle/>
          <a:p>
            <a:pPr>
              <a:lnSpc>
                <a:spcPct val="115000"/>
              </a:lnSpc>
              <a:spcAft>
                <a:spcPts val="0"/>
              </a:spcAft>
            </a:pPr>
            <a:r>
              <a:rPr lang="en-AU" sz="2400" dirty="0">
                <a:solidFill>
                  <a:schemeClr val="bg1"/>
                </a:solidFill>
                <a:latin typeface="Comic Sans MS" panose="030F0902030302020204" pitchFamily="66" charset="0"/>
                <a:ea typeface="Arial" panose="020B0604020202020204" pitchFamily="34" charset="0"/>
                <a:cs typeface="Times New Roman" panose="02020603050405020304" pitchFamily="18" charset="0"/>
              </a:rPr>
              <a:t>For he is the servant of God, an avenger who carries out God’s wrath on the wrongdoer.  </a:t>
            </a:r>
            <a:r>
              <a:rPr lang="en-AU" sz="2400" b="1" baseline="30000" dirty="0">
                <a:solidFill>
                  <a:schemeClr val="bg1"/>
                </a:solidFill>
                <a:latin typeface="Comic Sans MS" panose="030F0902030302020204" pitchFamily="66" charset="0"/>
                <a:ea typeface="Arial" panose="020B0604020202020204" pitchFamily="34" charset="0"/>
                <a:cs typeface="Times New Roman" panose="02020603050405020304" pitchFamily="18" charset="0"/>
              </a:rPr>
              <a:t>5 </a:t>
            </a:r>
            <a:r>
              <a:rPr lang="en-AU" sz="2400" dirty="0">
                <a:solidFill>
                  <a:schemeClr val="bg1"/>
                </a:solidFill>
                <a:latin typeface="Comic Sans MS" panose="030F0902030302020204" pitchFamily="66" charset="0"/>
                <a:ea typeface="Arial" panose="020B0604020202020204" pitchFamily="34" charset="0"/>
                <a:cs typeface="Times New Roman" panose="02020603050405020304" pitchFamily="18" charset="0"/>
              </a:rPr>
              <a:t>Therefore one must be in subjection, not only to avoid God’s wrath but also for the sake of conscience.  </a:t>
            </a:r>
            <a:r>
              <a:rPr lang="en-AU" sz="2400" b="1" baseline="30000" dirty="0">
                <a:solidFill>
                  <a:schemeClr val="bg1"/>
                </a:solidFill>
                <a:latin typeface="Comic Sans MS" panose="030F0902030302020204" pitchFamily="66" charset="0"/>
                <a:ea typeface="Arial" panose="020B0604020202020204" pitchFamily="34" charset="0"/>
                <a:cs typeface="Times New Roman" panose="02020603050405020304" pitchFamily="18" charset="0"/>
              </a:rPr>
              <a:t>6 </a:t>
            </a:r>
            <a:r>
              <a:rPr lang="en-AU" sz="2400" dirty="0">
                <a:solidFill>
                  <a:schemeClr val="bg1"/>
                </a:solidFill>
                <a:latin typeface="Comic Sans MS" panose="030F0902030302020204" pitchFamily="66" charset="0"/>
                <a:ea typeface="Arial" panose="020B0604020202020204" pitchFamily="34" charset="0"/>
                <a:cs typeface="Times New Roman" panose="02020603050405020304" pitchFamily="18" charset="0"/>
              </a:rPr>
              <a:t>For because of this you also pay taxes, for the authorities are ministers of God, attending to this very thing.  </a:t>
            </a:r>
            <a:r>
              <a:rPr lang="en-AU" sz="2400" b="1" baseline="30000" dirty="0">
                <a:solidFill>
                  <a:schemeClr val="bg1"/>
                </a:solidFill>
                <a:latin typeface="Comic Sans MS" panose="030F0902030302020204" pitchFamily="66" charset="0"/>
                <a:ea typeface="Arial" panose="020B0604020202020204" pitchFamily="34" charset="0"/>
                <a:cs typeface="Times New Roman" panose="02020603050405020304" pitchFamily="18" charset="0"/>
              </a:rPr>
              <a:t>7 </a:t>
            </a:r>
            <a:r>
              <a:rPr lang="en-AU" sz="2400" dirty="0">
                <a:solidFill>
                  <a:schemeClr val="bg1"/>
                </a:solidFill>
                <a:latin typeface="Comic Sans MS" panose="030F0902030302020204" pitchFamily="66" charset="0"/>
                <a:ea typeface="Arial" panose="020B0604020202020204" pitchFamily="34" charset="0"/>
                <a:cs typeface="Times New Roman" panose="02020603050405020304" pitchFamily="18" charset="0"/>
              </a:rPr>
              <a:t>Pay to all what is owed to them:  taxes to whom taxes are owed, revenue to whom revenue is owed, respect to whom respect is owed, honour to whom honour is owed.</a:t>
            </a:r>
            <a:endParaRPr lang="en-GB" sz="2400" dirty="0">
              <a:solidFill>
                <a:schemeClr val="bg1"/>
              </a:solidFill>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696211158"/>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79666</TotalTime>
  <Words>435</Words>
  <Application>Microsoft Macintosh PowerPoint</Application>
  <PresentationFormat>On-screen Show (16:10)</PresentationFormat>
  <Paragraphs>68</Paragraphs>
  <Slides>11</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Comic Sans MS</vt:lpstr>
      <vt:lpstr>Times New Roman</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UC Queensland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 Brumpton</dc:creator>
  <cp:lastModifiedBy>Michael Brumpton</cp:lastModifiedBy>
  <cp:revision>1478</cp:revision>
  <cp:lastPrinted>2019-07-26T04:02:15Z</cp:lastPrinted>
  <dcterms:created xsi:type="dcterms:W3CDTF">2016-11-04T06:28:01Z</dcterms:created>
  <dcterms:modified xsi:type="dcterms:W3CDTF">2019-07-26T04:11:48Z</dcterms:modified>
</cp:coreProperties>
</file>